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ink/inkAction1.xml" ContentType="application/vnd.ms-office.inkAction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ink/inkAction2.xml" ContentType="application/vnd.ms-office.inkAction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ink/inkAction3.xml" ContentType="application/vnd.ms-office.inkAction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84" r:id="rId2"/>
    <p:sldId id="279" r:id="rId3"/>
    <p:sldId id="281" r:id="rId4"/>
    <p:sldId id="280" r:id="rId5"/>
    <p:sldId id="282" r:id="rId6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howGuides="1">
      <p:cViewPr varScale="1">
        <p:scale>
          <a:sx n="115" d="100"/>
          <a:sy n="115" d="100"/>
        </p:scale>
        <p:origin x="224" y="208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7/27/19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7-10-08T04:15:50.785Z"/>
    </inkml:context>
    <inkml:brush xml:id="br0">
      <inkml:brushProperty name="width" value="0.07905" units="cm"/>
      <inkml:brushProperty name="height" value="0.07905" units="cm"/>
      <inkml:brushProperty name="color" value="#009E49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128672">
    <iact:property name="dataType"/>
    <iact:actionData xml:id="d0">
      <inkml:trace xmlns:inkml="http://www.w3.org/2003/InkML" xml:id="stk0" contextRef="#ctx0" brushRef="#br0">1543 1870 0,'80'116'31,"-80"-116"-31,0 0 16,43 164 -16,-1 -53 31,14 -10 -31,19 -1 16,-14 -5 -16,0 -16 0,5 -20 31,5 -12 -31,4 -5 16,-23 11 -16,-5 5 15,-15 1 -15,1 -12 32,14 6 -32,-4 0 0,-15 -27 31,14 -10 -31,-14 11 0,10 9 16,-10 23 -16,-9 -17 31,4 -10 -31,-13 -6 0,-1 -15 31,-9 26 -31,9 -22 0,-9 -15 0,0 0 31,0 0 -31,0 0 0</inkml:trace>
    </iact:actionData>
  </iact:action>
  <iact:action type="add" startTime="129389">
    <iact:property name="dataType"/>
    <iact:actionData xml:id="d1">
      <inkml:trace xmlns:inkml="http://www.w3.org/2003/InkML" xml:id="stk1" contextRef="#ctx0" brushRef="#br0">2760 1601 0,'0'0'31,"0"0"-31,-136 158 0,75 -94 16,-5 4 -16,-9 48 31,0 17 -15,9 41 -16,5 -37 0,0 17 0,-19 -22 31,-9 11 -31,-10 -38 16,10 22 -16,18 -27 15,6 -26 -15,13 -21 46,-5 11 -46,15 -6 0,42 -58 32,0 0 -32,0 0 0</inkml:trace>
    </iact:actionData>
  </iact:action>
  <iact:action type="add" startTime="132673">
    <iact:property name="dataType"/>
    <iact:actionData xml:id="d2">
      <inkml:trace xmlns:inkml="http://www.w3.org/2003/InkML" xml:id="stk2" contextRef="#ctx0" brushRef="#br0">3559 5395 0,'-108'-10'31,"108"10"-31,0 0 32,-33 -191 -32,23 91 0,-4 -6 30,14 -10 -30,-4 0 16,-6 5 -16,-4 -16 0,0 11 31,0 -27 -31,66 58 15,-52 85 -15,0 0 0,0 0 16</inkml:trace>
    </iact:actionData>
  </iact:action>
  <iact:action type="add" startTime="133172">
    <iact:property name="dataType"/>
    <iact:actionData xml:id="d3">
      <inkml:trace xmlns:inkml="http://www.w3.org/2003/InkML" xml:id="stk3" contextRef="#ctx0" brushRef="#br0">3625 3551 0,'0'0'16,"0"0"-16,-85 -95 15,52 10 -15,10 0 32,-10 11 -32,14 -10 15,5 5 -15,0 -11 16,4 11 -16,-23 -1 29,1 6 -29,32 74 0,0 0 16,0 0 -16</inkml:trace>
    </iact:actionData>
  </iact:action>
  <iact:action type="add" startTime="133592">
    <iact:property name="dataType"/>
    <iact:actionData xml:id="d4">
      <inkml:trace xmlns:inkml="http://www.w3.org/2003/InkML" xml:id="stk4" contextRef="#ctx0" brushRef="#br0">3643 1743 0,'0'0'31,"0"0"-31,0 0 0,-51 -179 32,37 31 -32,9 -53 0,19 -11 15,0 -31 -15,14 -58 31,-28 301 -31,0 0 0,0 0 0</inkml:trace>
    </iact:actionData>
  </iact:action>
  <iact:action type="add" startTime="134684">
    <iact:property name="dataType"/>
    <iact:actionData xml:id="d5">
      <inkml:trace xmlns:inkml="http://www.w3.org/2003/InkML" xml:id="stk5" contextRef="#ctx0" brushRef="#br0">49 5364 0,'33'-16'31,"-33"16"-31,0 0 0,38 -228 31,-10 59 -31,0 -16 16,-28 185 -16,0 0 0,0 0 31</inkml:trace>
    </iact:actionData>
  </iact:action>
  <iact:action type="add" startTime="135120">
    <iact:property name="dataType"/>
    <iact:actionData xml:id="d6">
      <inkml:trace xmlns:inkml="http://www.w3.org/2003/InkML" xml:id="stk6" contextRef="#ctx0" brushRef="#br0">158 3651 0,'0'0'16,"0"0"-16,79 53 16,-65 -53 -16,-9 -79 31,0 -11 -31,-24 -11 15,0 -47 -15,-4 -31 16,4 -22 0,19 201 -16,0 0 15,0 0 -15</inkml:trace>
    </iact:actionData>
  </iact:action>
  <iact:action type="add" startTime="135509">
    <iact:property name="dataType"/>
    <iact:actionData xml:id="d7">
      <inkml:trace xmlns:inkml="http://www.w3.org/2003/InkML" xml:id="stk7" contextRef="#ctx0" brushRef="#br0">158 1823 0,'0'0'16,"0"0"-16,0 0 15,79 -16 -15,-74 -69 31,-5 -42 -31,5 -121 0,-15 -22 32,10 270 -32,0 0 0,0 0 15</inkml:trace>
    </iact:actionData>
  </iact:action>
  <iact:action type="add" startTime="160367">
    <iact:property name="dataType"/>
    <iact:actionData xml:id="d8">
      <inkml:trace xmlns:inkml="http://www.w3.org/2003/InkML" xml:id="stk8" contextRef="#ctx0" brushRef="#br0">3502 4756 0,'-79'-349'15,"64"217"-15,15 84 16,0 6 -16,43 26 31,-43 16 -31,0 0 0,0 0 16</inkml:trace>
    </iact:actionData>
  </iact:action>
  <iact:action type="add" startTime="160594">
    <iact:property name="dataType"/>
    <iact:actionData xml:id="d9">
      <inkml:trace xmlns:inkml="http://www.w3.org/2003/InkML" xml:id="stk9" contextRef="#ctx0" brushRef="#br0">3606 3212 0,'0'0'16,"0"0"-16,0 0 0,0 0 31,0 0 -31,0 0 0,-5 -264 16,19 122 -1,-23 31 -15,9 111 31,0 0 -31,0 0 0</inkml:trace>
    </iact:actionData>
  </iact:action>
  <iact:action type="add" startTime="160828">
    <iact:property name="dataType"/>
    <iact:actionData xml:id="d10">
      <inkml:trace xmlns:inkml="http://www.w3.org/2003/InkML" xml:id="stk10" contextRef="#ctx0" brushRef="#br0">3578 1373 0,'0'0'32,"0"0"-32,0 0 0,0 0 31,14 -148 -31,-14 148 16,0 0 -16,0 0 0</inkml:trace>
    </iact:actionData>
  </iact:action>
  <iact:action type="add" startTime="161032">
    <iact:property name="dataType"/>
    <iact:actionData xml:id="d11">
      <inkml:trace xmlns:inkml="http://www.w3.org/2003/InkML" xml:id="stk11" contextRef="#ctx0" brushRef="#br0">3695 237 0,'0'0'15,"0"0"-15,23 -174 16,-23 174 -16,0 0 0,0 0 31</inkml:trace>
    </iact:actionData>
  </iact:action>
  <iact:action type="add" startTime="163122">
    <iact:property name="dataType"/>
    <iact:actionData xml:id="d12">
      <inkml:trace xmlns:inkml="http://www.w3.org/2003/InkML" xml:id="stk12" contextRef="#ctx0" brushRef="#br0">5090 3445 0,'0'0'15,"0"0"-15,0 0 32,0 0 -32,0 0 0,28 -180 15,-23 59 -15,-24 -27 31,1 -21 -15,13 52 -16,0 28 0,0 36 16,5 37 -16,-14 0 31,14 16 -31,5 0 0,-10 0 0,1 85 31,4 -6 -31,-14 42 16,-1 43 -16,-8 5 31,23 16 -31,5 -37 0,-19 -47 31,14 -54 -31,-19 -36 0,24 -11 0,-1 0 32,15 0 -32,-19 -169 31,5 10 -31,-1 -36 0,10 -22 15,1 53 -15,3 43 32,-13 41 -32,0 33 0,-1 15 31,11 27 -31,-25 5 0,5 0 0,1 84 16,-6 -31 15,1 16 -31,0 42 15,-1 5 -15,-4 -5 16,0 5 -16,23 6 31,-9 -27 -31,14 -16 0,-9 -68 29,-10 -11 -29,-9 -111 0,24 21 15,-20 -47 -15,24 -22 31,-4 -5 -31,-10 43 16,5 20 -16,-1 -15 16,-4 10 -16,0 48 31,-4 21 -31,4 37 0,14 0 0,0 164 16,-10 -42 15,1 4 -31,-19 22 15,5 53 -15,9 -201 16,0 0 -16,0 0 0</inkml:trace>
    </iact:actionData>
  </iact:action>
  <iact:action type="add" startTime="165132">
    <iact:property name="dataType"/>
    <iact:actionData xml:id="d13">
      <inkml:trace xmlns:inkml="http://www.w3.org/2003/InkML" xml:id="stk13" contextRef="#ctx0" brushRef="#br0">3319 5216 0,'0'0'32,"0"0"-32,-5 200 0,15 -20 31,-20 0 -31,10 -1 15,10 -20 -15,-15 -43 16,5 -42 -16,-5 -16 29,5 -52 -29,-4 -6 0,-10 -85 0,9 6 16,-4 -106 15,-6 5 -31,11 -21 0,8 1 31,-4 62 -31,10 6 0,-5 47 32,9 22 -32,0 42 0,-5 21 31,1 0 -31,-20 84 0,5 22 16,1 0 -16,-10 47 31,4 32 -31,6 21 0,-11 -37 31,-3 -10 -31,4 -59 0,-5 -47 31,14 -21 -31,-4 -16 0,-10 -16 0,5 -122 16,19 32 15,4 -47 -31,-4 -11 0,4 5 31,5 1 -31,5 25 0,-5 22 32,0 37 -32,0 32 0,0 20 0,-9 6 15,9 0 -15,-9 101 32,4 4 -17,5 12 -15,0 25 16,-9 22 -16,4 -26 31,1 -17 -31,-5 -47 0,-1 -42 31,6 -32 -31,-15 0 0,-4 -85 15,4 -47 -15,14 -58 31,-18 -6 -31,4 43 16,5 10 -16,5 17 15,0 20 -15,-10 48 32,5 21 -32,5 16 0,-10 21 31,-9 0 -31,-5 142 0,0 -36 31,5 42 -31,0 11 0,-5 25 16,14 -9 -16,5 10 31,0 -32 -31,5 -52 0,-5 -33 31,0 -47 -31,0 -21 0,-5 -68 0,10 -33 32,0 11 -32,0 -52 15,-5 -59 -15,9 -16 31,10 -10 -31,0 63 0,-1 27 32,6 68 -32,4 21 0,-14 27 15,33 53 -15,-33 31 32,-14 -63 -32,0 0 0,0 0 15</inkml:trace>
    </iact:actionData>
  </iact:action>
  <iact:action type="add" startTime="170260">
    <iact:property name="dataType"/>
    <iact:actionData xml:id="d14">
      <inkml:trace xmlns:inkml="http://www.w3.org/2003/InkML" xml:id="stk14" contextRef="#ctx0" brushRef="#br0">8816 2642 0,'0'0'32,"0"0"-32,75 84 0,-47 -26 31,-4 11 -31,13 -21 0,10 31 15,0 0 -15,9 6 32,-13 5 -32,4 -22 15,-5 -15 -15,-4 0 16,-6 -11 -16,-3 -5 31,3 16 -31,-8 -26 0,-15 -17 31,-9 -5 -31,0 -5 0,0 0 0,0 0 0,0 0 0,0 0 32,0 0 -32,0 0 0,0 0 0</inkml:trace>
    </iact:actionData>
  </iact:action>
  <iact:action type="add" startTime="170963">
    <iact:property name="dataType"/>
    <iact:actionData xml:id="d15">
      <inkml:trace xmlns:inkml="http://www.w3.org/2003/InkML" xml:id="stk15" contextRef="#ctx0" brushRef="#br0">9412 2679 0,'0'0'32,"0"0"-32,0 0 0,0 0 15,0 0 -15,0 0 0,0 0 0,0 0 32,0 0 -32,-98 158 31,65 -110 -31,9 15 31,-13 27 -31,-1 -21 0,5 5 16,10 0 -16,-10 -6 31,5 -31 -31,-1 16 0,6 -26 31,-1 10 -31,1 -11 0,-5 -21 31,-33 17 -31,61 -22 0,0 0 0,0 0 16</inkml:trace>
    </iact:actionData>
  </iact:action>
  <iact:action type="add" startTime="176380">
    <iact:property name="dataType"/>
    <iact:actionData xml:id="d16">
      <inkml:trace xmlns:inkml="http://www.w3.org/2003/InkML" xml:id="stk16" contextRef="#ctx0" brushRef="#br0">9238 2726 0,'0'0'32,"0"0"-32,0 0 0,0 0 31,0 0 -31,-70 185 0,56 -105 31,9 9 -31,-4 12 0,9 -1 16,-10 6 -1,6 -11 -15,-6 -10 16,6 -17 -16,4 1 31,0 16 -31,-5 -1 0,-14 -5 31,0 6 -31,-4 26 0,-5 -16 16,-33 27 -16,61 -122 31,0 0 -31,0 0 16</inkml:trace>
    </iact:actionData>
  </iact:action>
  <iact:action type="add" startTime="177056">
    <iact:property name="dataType"/>
    <iact:actionData xml:id="d17">
      <inkml:trace xmlns:inkml="http://www.w3.org/2003/InkML" xml:id="stk17" contextRef="#ctx0" brushRef="#br0">8919 5432 0,'0'0'31,"0"0"-31,-33 238 16,28 -101 -16,1 -20 15,18 15 1,0 -5 -16,0 -27 16,0 27 -16,0 -21 31,10 21 -31,-10 -16 0,0 -16 31,-9 -6 -31,4 -4 0,-9 -11 16,-14 -26 -16,-24 -43 31,38 -5 -31,0 0 0,0 0 16</inkml:trace>
    </iact:actionData>
  </iact:action>
  <iact:action type="add" startTime="177649">
    <iact:property name="dataType"/>
    <iact:actionData xml:id="d18">
      <inkml:trace xmlns:inkml="http://www.w3.org/2003/InkML" xml:id="stk18" contextRef="#ctx0" brushRef="#br0">9074 8957 0,'0'0'31,"0"0"-31,19 207 0,-19 -207 31,0 0 -31,0 0 0</inkml:trace>
    </iact:actionData>
  </iact:action>
  <iact:action type="add" startTime="178460">
    <iact:property name="dataType"/>
    <iact:actionData xml:id="d19">
      <inkml:trace xmlns:inkml="http://www.w3.org/2003/InkML" xml:id="stk19" contextRef="#ctx0" brushRef="#br0">18014 2488 0,'42'90'32,"-42"-90"-32,0 138 0,5 -22 15,0 11 -15,-5 5 32,4 16 -32,1 -21 15,-5 15 -15,0 6 16,10 11 -16,-6 21 31,-4 5 -31,5 -32 0,4 -69 16,-9 -84 -16,0 0 15,0 0 1</inkml:trace>
    </iact:actionData>
  </iact:action>
  <iact:action type="add" startTime="178976">
    <iact:property name="dataType"/>
    <iact:actionData xml:id="d20">
      <inkml:trace xmlns:inkml="http://www.w3.org/2003/InkML" xml:id="stk20" contextRef="#ctx0" brushRef="#br0">18334 5379 0,'0'0'16,"-33"143"-16,19 -16 31,4 10 -31,5 -26 0,1 21 16,4 16 -16,-10 0 31,10 -5 -31,-9 26 15,4 -15 -15,-4 20 16,18 -53 -16,-9 -121 31,0 0 -31,0 0 0</inkml:trace>
    </iact:actionData>
  </iact:action>
  <iact:action type="add" startTime="179414">
    <iact:property name="dataType"/>
    <iact:actionData xml:id="d21">
      <inkml:trace xmlns:inkml="http://www.w3.org/2003/InkML" xml:id="stk21" contextRef="#ctx0" brushRef="#br0">18620 9005 0,'0'0'31,"0"0"-31,9 190 0,-9 -84 15,-4 -16 -15,4 21 16,0 10 0,-5 6 -16,19 0 15,10 0 -15,-6 -6 32,1 -4 -32,14 52 15,-33 -169 -15,0 0 0,0 0 16</inkml:trace>
    </iact:actionData>
  </iact:action>
  <iact:action type="add" startTime="180221">
    <iact:property name="dataType"/>
    <iact:actionData xml:id="d22">
      <inkml:trace xmlns:inkml="http://www.w3.org/2003/InkML" xml:id="stk22" contextRef="#ctx0" brushRef="#br0">27321 3561 0,'0'0'16,"0"0"-16,-38 265 31,47 -149 -31,-9 16 0,0 0 16,-4 27 -16,32 -33 31,0 22 -31,5 6 15,-10 -6 -15,1 10 16,-19 6 -16,4 -53 16,-9 -111 -16,0 0 31,0 0 -31</inkml:trace>
    </iact:actionData>
  </iact:action>
  <iact:action type="add" startTime="180688">
    <iact:property name="dataType"/>
    <iact:actionData xml:id="d23">
      <inkml:trace xmlns:inkml="http://www.w3.org/2003/InkML" xml:id="stk23" contextRef="#ctx0" brushRef="#br0">27668 7488 0,'0'0'31,"0"0"-31,19 153 16,-28 -63 -16,18 0 31,-4 -26 -31,-1 15 0,1 -11 16,-10 -4 -1,5 42 -15,0 15 16,0 -121 -16,0 0 31,0 0 -31</inkml:trace>
    </iact:actionData>
  </iact:action>
  <iact:action type="add" startTime="181140">
    <iact:property name="dataType"/>
    <iact:actionData xml:id="d24">
      <inkml:trace xmlns:inkml="http://www.w3.org/2003/InkML" xml:id="stk24" contextRef="#ctx0" brushRef="#br0">27847 10575 0,'0'0'31,"33"206"-31,-15 -11 0,6 22 16,-10 5 -16,0 -37 15,-14 -185 -15,0 0 0,0 0 32</inkml:trace>
    </iact:actionData>
  </iact:action>
  <iact:action type="add" startTime="184493">
    <iact:property name="dataType"/>
    <iact:actionData xml:id="d25">
      <inkml:trace xmlns:inkml="http://www.w3.org/2003/InkML" xml:id="stk25" contextRef="#ctx0" brushRef="#br0">2041 9660 0,'0'0'16,"0"0"-16,0 0 31,0 0 -31,-65 148 0,50 -79 31,15 26 -31,-4 21 0,4 11 16,-5 16 0,10 15 -16,-5 -36 15,0 -11 -15,9 -48 32,15 11 -32,-6 0 0,1 0 31,5 -10 -31,4 5 0,19 47 15,-47 -116 -15,0 0 0,0 0 32</inkml:trace>
    </iact:actionData>
  </iact:action>
  <iact:action type="add" startTime="184976">
    <iact:property name="dataType"/>
    <iact:actionData xml:id="d26">
      <inkml:trace xmlns:inkml="http://www.w3.org/2003/InkML" xml:id="stk26" contextRef="#ctx0" brushRef="#br0">1313 10696 0,'0'0'31,"0"0"-31,0 0 0,0 0 16,0 0 -16,108 164 31,-75 -122 -31,9 27 0,1 16 16,4 -1 -16,0 11 31,4 -26 -31,20 16 16,-15 -6 -16,10 -37 15,-5 22 -15,-5 -38 32,5 -5 -32,-18 -31 0,-1 -6 31,5 -53 -31,-5 -10 0,1 -53 31,8 -16 -31,10 -32 0,-4 -16 16,4 27 -16,-14 -47 31,-47 216 -31,0 0 0,0 0 16</inkml:trace>
    </iact:actionData>
  </iact:action>
  <iact:action type="add" startTime="184977">
    <iact:property name="dataType"/>
    <iact:actionData xml:id="d27">
      <inkml:trace xmlns:inkml="http://www.w3.org/2003/InkML" xml:id="stk27" contextRef="#ctx0" brushRef="#brinv">0 0 0</inkml:trace>
    </iact:actionData>
  </iact:action>
  <iact:action type="add" startTime="184978">
    <iact:property name="dataType"/>
    <iact:actionData xml:id="d28">
      <inkml:trace xmlns:inkml="http://www.w3.org/2003/InkML" xml:id="stk28" contextRef="#ctx0" brushRef="#brinv">27999 11684 0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7-10-08T04:20:10.443Z"/>
    </inkml:context>
    <inkml:brush xml:id="br0">
      <inkml:brushProperty name="width" value="0.07905" units="cm"/>
      <inkml:brushProperty name="height" value="0.07905" units="cm"/>
      <inkml:brushProperty name="color" value="#009E49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131321">
    <iact:property name="dataType"/>
    <iact:actionData xml:id="d0">
      <inkml:trace xmlns:inkml="http://www.w3.org/2003/InkML" xml:id="stk0" contextRef="#ctx0" brushRef="#br0">7566 718 0,'0'0'25,"0"0"-25,0 0 0,0 0 31,0 0 -31,72 127 0,-52 -101 31,12 -10 -31,8 10 0,4 -4 16,-4 -1 -16,4 -5 31,0 -6 -31,0 -20 16,0 10 -16,0 -37 15,8 0 -15,4 31 31,8 -4 -31,12 10 0,-12 -16 32,-8 11 -32,-4 10 0,4 11 15,0 -6 -15,-8 -4 32,4 -12 -32,-8 -4 0,4 4 31,8 -4 -31,8 -11 0,-12 10 31,0 -5 -31,-20 6 0,0 10 16,-4 16 -16,-28 -11 31,0 37 -31,-52 11 0,52 -53 31,0 0 -31,0 0 0</inkml:trace>
    </iact:actionData>
  </iact:action>
  <iact:action type="add" startTime="170583">
    <iact:property name="dataType"/>
    <iact:actionData xml:id="d1">
      <inkml:trace xmlns:inkml="http://www.w3.org/2003/InkML" xml:id="stk1" contextRef="#ctx0" brushRef="#br0">7690 3091 0,'0'0'16,"0"0"-16,0 0 31,72 5 -31,-40 -10 15,12 -16 -15,0 21 16,-8 -5 -16,12 -6 31,12 27 -31,16 -6 16,-8 1 -16,-4 -22 0,-12 17 31,0 -1 -31,24 -37 0,0 16 31,-12 27 -31,-4 -6 0,-20 16 32,-4 -21 -32,-8 16 0,-8 -21 31,12 -27 -31,-32 32 0,0 0 16,0 0 -16</inkml:trace>
    </iact:actionData>
  </iact:action>
  <iact:action type="add" startTime="194017">
    <iact:property name="dataType"/>
    <iact:actionData xml:id="d2">
      <inkml:trace xmlns:inkml="http://www.w3.org/2003/InkML" xml:id="stk2" contextRef="#ctx0" brushRef="#br0">518 248 0,'0'0'32,"96"-53"-32,-28 26 15,8 -20 -15,-24 20 32,-4 6 -32,-8 11 15,-12 10 -15,-8 10 16,-8 -10 -16,-12 11 0,0 -6 15,0 6 -15,0 -6 32,0 -5 -32,0 0 0,0 0 0,-64 21 31,36 -26 0,-32 10 -31,-4 11 0,-16 -21 31,4 20 -31,12 -9 0,-8 -6 16,4 5 -16,0 16 31,8 21 -31,12 -26 0,4 11 36,12 -6 -36,12 0 0,0 -10 31,4 20 -31,-16 -20 0,32 -11 15,0 0 -15,0 0 0</inkml:trace>
    </iact:actionData>
  </iact:action>
  <iact:action type="add" startTime="207250">
    <iact:property name="dataType"/>
    <iact:actionData xml:id="d3">
      <inkml:trace xmlns:inkml="http://www.w3.org/2003/InkML" xml:id="stk3" contextRef="#ctx0" brushRef="#br0">9898 5517 0,'0'0'16,"0"0"-16,0 0 15,-4 158 -15,4 -89 32,-8 -21 -32,8 20 0,4 6 15,4 -26 -15,-4 5 32,8 0 -32,-8 -27 15,0 -15 -15,4 -11 16,4 0 -16,-4 0 0,4 -37 31,0 10 -31,12 6 0,0 -16 31,20 -16 -31,-12 -16 32,0 6 -32,4 15 0,20 -20 15,8 -12 -15,0 7 31,-12 4 -31,-4 11 0,0 -6 9,0 6 -9,4 -21 31,4 -11 -31,-20 27 16,0 -6 -16,-16 27 16,-4 -1 -16,0 6 31,0 -16 -31,-12 -15 0,12 -1 31,-16 69 -31,0 0 0,0 0 0</inkml:trace>
    </iact:actionData>
  </iact:action>
  <iact:action type="add" startTime="209604">
    <iact:property name="dataType"/>
    <iact:actionData xml:id="d4">
      <inkml:trace xmlns:inkml="http://www.w3.org/2003/InkML" xml:id="stk4" contextRef="#ctx0" brushRef="#br0">5790 8138 0,'0'0'16,"0"0"-16,0 0 15,0 0 -15,0 0 0,0 0 0,-16 138 47,28 -96 -16,-4 0 -31,-4 -5 0,4 -10 16,-8 -12 -16,8 22 31,-4 -21 -31,0 -5 0,0 10 31,0 -21 -31,-4 5 0,8 1 0,0 4 0,4 6 16,12 -27 15,-12 1 -31,0 -11 16,20 5 -1,8 -21 -15,0 10 31,0 6 -31,8 0 0,8 16 32,-20 -43 -32,20 22 0,-20 -1 31,8 12 -31,0 4 0,-12 -31 16,0 -6 -16,32 16 31,-16 -5 -31,0 6 15,-8 -6 -15,0 0 16,0 5 -16,-4 -5 31,0 5 -31,8 -5 0,-24 16 16,0 16 -16,8 0 31,-4 -1 -31,4 6 16,12 6 -16,0 73 15,-40 -79 -15,0 0 32,0 0 -32</inkml:trace>
    </iact:actionData>
  </iact:action>
  <iact:action type="add" startTime="231250">
    <iact:property name="dataType"/>
    <iact:actionData xml:id="d5">
      <inkml:trace xmlns:inkml="http://www.w3.org/2003/InkML" xml:id="stk5" contextRef="#ctx0" brushRef="#br0">9034 374 0,'0'0'15,"124"37"-15,-44 -10 32,4 47 -32,-32 -21 0,-12 5 31,-24 -5 -31,-12 0 0,-20 -11 16,-16 21 -16,-24 6 31,-8 -48 -31,12 0 0,-8 27 15,4 -1 -15,-36 -26 32,92 -21 -32,0 0 0,0 0 15</inkml:trace>
    </iact:actionData>
  </iact:action>
  <iact:action type="add" startTime="231251">
    <iact:property name="dataType"/>
    <iact:actionData xml:id="d6">
      <inkml:trace xmlns:inkml="http://www.w3.org/2003/InkML" xml:id="stk6" contextRef="#ctx0" brushRef="#brinv">0 0 0</inkml:trace>
    </iact:actionData>
  </iact:action>
  <iact:action type="add" startTime="231252">
    <iact:property name="dataType"/>
    <iact:actionData xml:id="d7">
      <inkml:trace xmlns:inkml="http://www.w3.org/2003/InkML" xml:id="stk7" contextRef="#ctx0" brushRef="#brinv">10856 8624 0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7-10-08T04:25:36.661Z"/>
    </inkml:context>
    <inkml:brush xml:id="br0">
      <inkml:brushProperty name="width" value="0.23714" units="cm"/>
      <inkml:brushProperty name="height" value="0.23714" units="cm"/>
      <inkml:brushProperty name="color" value="#009E49"/>
    </inkml:brush>
    <inkml:brush xml:id="br1">
      <inkml:brushProperty name="width" value="0.23714" units="cm"/>
      <inkml:brushProperty name="height" value="0.23714" units="cm"/>
      <inkml:brushProperty name="color" value="#FF0000"/>
    </inkml:brush>
    <inkml:brush xml:id="br2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7975">
    <iact:property name="dataType"/>
    <iact:actionData xml:id="d0">
      <inkml:trace xmlns:inkml="http://www.w3.org/2003/InkML" xml:id="stk0" contextRef="#ctx0" brushRef="#br0">138 3059 0,'-12'-105'32,"12"105"-32,0 0 15,0 0 -15,0 0 0,0 0 0,0 0 32,68 37 -17,-48 -11 -15,8 0 31,-16 -15 -31,8 -11 16,8 11 -16,-8 -11 16,0 10 -16,8 -10 31,0 -5 -31,20 0 0,-12 -1 31,4 1 -31,-4 16 16,8 -6 -16,4 -21 0,0 21 31,0 1 -31,-12 -17 16,12 16 -16,4 16 15,16 -15 -15,-8 -12 32,16 12 -32,-8 -12 0,-16 6 15,12 16 -15,4 -5 31,8 5 -31,-4 5 0,-8 -11 32,8 1 -32,16 -11 0,-12 11 31,4 -6 -31,-8 -5 0,-8 5 16,4 6 -16,12 4 31,4 -15 -31,8 0 15,-4 6 -15,-16 -6 16,-4 -16 -16,8 16 31,8 5 -31,-8 -5 0,12 -16 32,-12 11 -32,-4 0 0,-8 -6 15,-12 11 -15,0 -10 31,-8 -1 -31,-16 -5 16,-4 16 -16,4 0 16,-8 -16 -16,0 -10 31,-16 -22 -31,-12 -26 0,8 74 16,0 0 -16,0 0 0</inkml:trace>
    </iact:actionData>
  </iact:action>
  <iact:action type="add" startTime="9557">
    <iact:property name="dataType"/>
    <iact:actionData xml:id="d1">
      <inkml:trace xmlns:inkml="http://www.w3.org/2003/InkML" xml:id="stk1" contextRef="#ctx0" brushRef="#br0">2110 4719 0,'-36'111'16,"36"-111"-16,0 0 31,88 16 -31,-28 -27 0,4 0 31,-8 17 -31,16 -6 0,-4 5 16,12 -10 0,-4 -1 -16,12 6 15,-8 11 -15,-4 -16 31,4 10 -31,4 0 0,12 -15 32,0 10 -32,0 5 0,-12 11 15,8 -21 -15,4 -6 32,4 0 -32,16 11 15,-8 6 -15,-8 10 16,0 -16 -16,0 10 31,-4 -5 -31,12 -10 0,-8 10 31,-4 6 -31,-8 -11 0,4 0 16,4 0 -16,-16 5 31,12 -5 -31,-12 6 0,-12 20 31,16 -15 -31,-4 -1 0,-8 -5 32,-8 -5 -32,-12 11 0,-16 0 31,8 -6 -31,-8 -16 0,-8 -5 45,-12 38 -45,-4 -1 0,-4 -27 16,0 -4 -16,-8 10 31,0 0 -31,0 0 0</inkml:trace>
    </iact:actionData>
  </iact:action>
  <iact:action type="add" startTime="11023">
    <iact:property name="dataType"/>
    <iact:actionData xml:id="d2">
      <inkml:trace xmlns:inkml="http://www.w3.org/2003/InkML" xml:id="stk2" contextRef="#ctx0" brushRef="#br0">1018 7092 0,'0'0'16,"96"16"-16,-28 -11 31,24 -21 -31,0 -10 16,-4 -1 -12,-4 11 -4,-12 -5 0,0 0 32,8 10 -32,8 -15 0,4 0 31,-8 -6 -31,4 -5 0,-20 16 31,0 -16 -31,-12 16 16,0 -6 -16,-8 6 0,4 -5 31,-8 5 -31,12 10 0,-4 -5 31,-12 11 -31,0 10 0,-20 -5 16,8 -26 -16,-28 26 31,0 0 -31,0 0 0</inkml:trace>
    </iact:actionData>
  </iact:action>
  <iact:action type="add" startTime="12026">
    <iact:property name="dataType"/>
    <iact:actionData xml:id="d3">
      <inkml:trace xmlns:inkml="http://www.w3.org/2003/InkML" xml:id="stk3" contextRef="#ctx0" brushRef="#br0">2578 8106 0,'0'0'31,"0"0"-31,96 -15 0,-36 -1 31,-8 5 -31,-4 16 0,12 -10 32,8 5 -32,8 5 15,0 -15 -15,8 10 25,8 0 -25,-4 5 16,4 -21 -16,0 6 31,16 4 -31,-12 -4 15,4 -11 -15,0 -6 16,-4 6 -16,12 5 31,0 22 -31,12 -17 0,0 11 32,-24 -21 -32,8 10 0,4 22 15,20 -16 -15,-4 -1 31,-4 6 -31,-12 -10 0,12 20 32,-4 1 -32,16 -6 0,-12 1 31,4 -12 -31,0 17 0,-4 26 16,-16 -5 -16,28 -17 31,8 6 -31,-8 16 0,-16 -15 31,-4 4 -31,-4 -10 0,28 0 31,4 0 -31,-12 -22 0,-16 12 16,-8 -22 -16,20 5 31,16 6 -31,-24 0 0,0 5 31,-16 -6 -31,20 6 0,-8 0 32,0 11 -32,-20 5 0,4 5 31,-16 0 -31,4 5 0,12 -10 16,0 0 -16,-16 5 20,-12 0 -20,0 1 15,-8 9 -15,8 -10 16,8 11 -16,0 -11 31,0 -15 -31,-12 -1 0,-8 -5 16,4 10 -16,0 1 31,0 15 -31,-4 -10 16,0 5 -16,8 -5 15,-4 -16 -15,4 21 32,0 -15 -32,-8 10 0,-8 -27 31,4 0 -31,-4 6 0,0 0 31,-8 5 -31,8 -11 0,0 11 16,0 0 -16,4 -16 31,4 -15 -31,-4 15 0,-8 5 31,-4 1 -31,-8 4 0,-8 -9 16,-4 15 -16,-16 -22 0,-4 -4 31,0 26 -31,0 0 0,0 0 31</inkml:trace>
    </iact:actionData>
  </iact:action>
  <iact:action type="add" startTime="13569">
    <iact:property name="dataType"/>
    <iact:actionData xml:id="d4">
      <inkml:trace xmlns:inkml="http://www.w3.org/2003/InkML" xml:id="stk4" contextRef="#ctx0" brushRef="#br0">7150 4925 0,'0'0'31,"0"0"-31,0 0 0,0 0 32,0 0 -32,0 0 0,0 0 31,72 -42 -31,-48 42 0,16 -6 16,8 -4 -16,4 15 31,16 -16 -31,0 22 0,4 -11 31,-16 -5 -31,8 10 0,8 -21 31,4 11 -31,12 -16 0,8 31 32,-8 -26 -32,8 11 0,-8 5 15,16 -16 -15,-4 0 31,8 -5 -31,-8 21 0,8 16 32,-12 -11 -32,8 -5 0,-4 -5 31,0 26 -31,-8 -21 0,-4 21 16,-8 6 -16,0 -1 31,-8 -5 -31,-12 -5 15,-28 0 -15,-4 -11 16,-20 -5 -16,-56 -79 31,48 79 -31,0 0 0,0 0 0</inkml:trace>
    </iact:actionData>
  </iact:action>
  <iact:action type="add" startTime="14692">
    <iact:property name="dataType"/>
    <iact:actionData xml:id="d5">
      <inkml:trace xmlns:inkml="http://www.w3.org/2003/InkML" xml:id="stk5" contextRef="#ctx0" brushRef="#br0">8070 2938 0,'0'0'16,"0"0"-16,0 0 31,84 164 -31,-44 -154 0,12 -20 31,0 10 -31,-4 -32 0,24 0 16,12 -5 0,12 11 -16,-8 -1 15,4 6 -15,12 32 31,16 -27 -31,0 -5 16,-4 10 -16,-20 1 16,12 -1 -16,12 6 15,16 -16 -15,-12 -6 32,-8 27 -32,-8 -21 15,32 16 -15,-12 21 16,4 -27 -16,-8 11 31,12 5 -31,-4 1 0,-4 -1 31,-12 -5 -31,20 10 0,8 17 32,8 -27 -32,-24 10 0,-4 -20 15,12 20 -15,20 22 31,0 -37 -31,-16 -6 0,-12 17 32,12 4 -32,0 -15 0,0 -16 31,-12 5 -31,16 37 0,-12 -21 16,8 -16 -16,-16 -5 31,12 16 -31,16 21 15,-12 -38 -15,-20 -4 16,-16 15 -16,8 -4 31,36 -7 -31,0 17 0,-16 5 32,-20 -10 -32,12 -6 0,8 5 15,12 16 -15,-12 -15 28,-8 -11 -28,0 -11 16,4 21 -16,-4 22 16,-4 -16 -16,8 -27 31,8 21 -31,-16 17 0,0 -17 16,-16 11 -16,0 -21 31,0 -11 -31,8 1 0,-16 4 31,-4 32 -31,-8 -10 0,-8 -5 31,-8 -1 -31,4 -21 0,-20 27 16,-16 -27 -16,-16 22 31,-20 -17 -31,-28 -47 16,28 74 -16,0 0 0,0 0 15</inkml:trace>
    </iact:actionData>
  </iact:action>
  <iact:action type="add" startTime="16188">
    <iact:property name="dataType"/>
    <iact:actionData xml:id="d6">
      <inkml:trace xmlns:inkml="http://www.w3.org/2003/InkML" xml:id="stk6" contextRef="#ctx0" brushRef="#br0">12442 4518 0,'0'0'16,"64"16"-16,-28 -6 31,-8 11 -31,-8 -10 0,0 0 31,4 -11 -31,16 -6 0,24 -31 32,12 43 -32,8 -12 15,4 12 -15,16 -17 0,-8 6 31,16 5 -31,8 -6 16,-4 1 -16,-4 5 16,0 -37 -16,-8 16 14,16 0 -14,12 0 32,8 5 -32,-16 -5 15,-8 5 -15,-4 0 16,20 -5 -16,-8 47 31,-4 -26 -31,-24 6 0,-8 4 31,-8 17 -31,4 -1 0,-8 11 32,-12 -32 -32,-20 11 0,-4 -16 15,-8 11 -15,-28 5 31,-4 -16 -31,0 0 0,0 0 0</inkml:trace>
    </iact:actionData>
  </iact:action>
  <iact:action type="add" startTime="17217">
    <iact:property name="dataType"/>
    <iact:actionData xml:id="d7">
      <inkml:trace xmlns:inkml="http://www.w3.org/2003/InkML" xml:id="stk7" contextRef="#ctx0" brushRef="#br0">10766 6320 0,'0'0'31,"0"0"-31,0 0 0,0 0 31,0 0 -31,0 0 0,0 0 0,0 0 0,104 -32 47,-52 27 -47,12 -5 16,0 -6 -16,4 -16 15,0 -10 1,24 10 -16,-12 6 16,4 -1 -16,-16 17 15,8 -1 -15,12 11 32,8 5 -32,4 -10 15,0 0 -15,-28 -6 16,12 38 -16,8 4 31,16 -20 -31,-8 5 0,4 -11 31,0 -5 -31,0 21 0,0 11 16,8 -22 -16,-8 -20 31,12 -22 -31,-16 37 16,-4 -15 -16,4 -1 15,8 1 -15,0 4 32,4 -31 -32,-20 0 0,16 22 15,0 -7 -15,4 7 32,0 -7 -32,-4 1 15,-8 32 -15,-4 -11 16,8 10 -16,16 -31 31,-4 -5 -31,-8 10 0,-8 16 16,-4 -21 -16,12 16 31,12 5 -31,0 0 16,0 5 -16,-12 -26 15,4 42 -15,0 -16 31,24 6 -31,0 -1 0,-8 11 32,-12 -10 -32,-4 -6 0,12 -10 15,16 26 -15,4 -16 32,-4 27 -32,-20 -11 15,8 -21 -15,8 6 16,8 15 -16,-4 5 31,0 -15 -31,-12 5 0,4 -16 31,4 0 -31,4 -11 0,12 0 32,-16 6 -32,-16 -11 0,-4 -5 15,4 0 -15,8 -16 31,4 21 -31,-20 16 0,-20 -21 32,-8 5 -32,0 6 0,8 -22 31,-4 0 -31,-4 0 0,-4 -10 16,-16 32 -16,0 -6 31,0 -5 -31,-12 -1 0,4 17 31,-12 0 -31,-4 -6 0,-12 -31 16,-32 -6 -16,-24 -25 31,28 73 -31,0 0 16,0 0 -16</inkml:trace>
    </iact:actionData>
  </iact:action>
  <iact:action type="add" startTime="19935">
    <iact:property name="dataType"/>
    <iact:actionData xml:id="d8">
      <inkml:trace xmlns:inkml="http://www.w3.org/2003/InkML" xml:id="stk8" contextRef="#ctx0" brushRef="#br0">18694 3683 0,'12'-37'31,"-12"37"-31,0 0 15,76 84 -15,-36 -62 32,4 9 -32,4 -15 0,-8 -16 15,4 -5 -15,16 0 16,4 20 0,12 -4 -16,8 21 31,4 -11 -31,0 -5 0,8 -16 31,4 -16 -31,0 5 0,0 11 31,0 6 -31,16 -22 0,-12 0 16,8 11 -16,-8 -1 31,0 -4 -31,12 15 0,-12 -10 31,-8 -1 -31,4 6 0,4 22 32,4 4 -32,-4 0 0,-4 -26 15,0 6 -15,8 -6 32,-12 37 -32,-4 -21 0,8 10 31,4 -42 -31,-4 -5 0,-4 21 31,-4 26 -31,4 -4 0,4 -17 16,-4 5 -16,4 -36 31,0 21 -31,-16 -16 16,-8 21 -16,4 0 15,8 -16 -15,-12 0 31,-16 11 -31,-32 -32 0,-28 0 32,-48 -22 -32,48 59 0,0 0 15,0 0 -15</inkml:trace>
    </iact:actionData>
  </iact:action>
  <iact:action type="add" startTime="21650">
    <iact:property name="dataType"/>
    <iact:actionData xml:id="d9">
      <inkml:trace xmlns:inkml="http://www.w3.org/2003/InkML" xml:id="stk9" contextRef="#ctx0" brushRef="#br0">19810 8313 0,'72'-37'32,"-72"37"-32,0 0 15,104 -74 -15,-32 47 31,4 6 -31,4 -5 16,-12 15 -16,0 6 16,8 -16 -16,20 -16 31,0 26 -31,-12 -15 16,-4 -11 -16,0 37 15,4 -43 -15,0 33 31,4 -11 -31,-8 5 0,-8 21 16,-8 -21 -16,-4 6 31,12 -6 -31,0 -5 0,-8 21 32,-4 -27 -32,-12 33 0,0 -6 15,0 -6 -15,4 17 31,-4 5 -31,-12 -6 16,4 -10 -16,0 16 16,4 -21 -16,-4 -11 31,-8 16 -31,0 21 0,-12 -5 31,-8 10 -31,0 -26 0,-8 11 0,20 21 31,-16 -11 -31,-8 -21 0,0 0 16,0 0 -16</inkml:trace>
    </iact:actionData>
  </iact:action>
  <iact:action type="add" startTime="22949">
    <iact:property name="dataType"/>
    <iact:actionData xml:id="d10">
      <inkml:trace xmlns:inkml="http://www.w3.org/2003/InkML" xml:id="stk10" contextRef="#ctx0" brushRef="#br0">20450 1733 0,'-64'26'31,"64"-26"-31,0 0 31,0 0 -31,64 42 0,-32 -15 32,4 -6 -32,-4 5 0,16 -4 15,16 -17 -15,12 21 16,8 -10 -1,-4 -5 -15,0 -6 32,-4 6 -32,8 -1 0,16 -10 31,-4 0 -31,-16 -26 0,-4 31 16,0 -10 -16,0 -22 31,8 17 -31,-16 -11 15,-20 10 -15,-16 0 16,-16 6 -16,-16 16 0,0 -11 30,0 0 -30,0 0 0</inkml:trace>
    </iact:actionData>
  </iact:action>
  <iact:action type="add" startTime="24361">
    <iact:property name="dataType"/>
    <iact:actionData xml:id="d11">
      <inkml:trace xmlns:inkml="http://www.w3.org/2003/InkML" xml:id="stk11" contextRef="#ctx0" brushRef="#br0">22494 1722 0,'0'0'31,"0"0"-31,0 0 0,0 0 32,0 0 -32,0 0 0,72 -26 15,-44 15 -15,4 43 31,12 -16 -31,-8 -11 16,12 0 -16,0 1 16,4 -22 -16,8 16 31,-4 -21 -31,-16 5 0,20 10 31,0 1 -31,12 16 0,8 -11 31,4 10 -31,-16 -41 0,8 4 16,-12 11 -16,0 11 31,8 0 -31,-8 21 0,-4 5 32,0 -11 -32,0 -15 0,8 0 31,0 15 -31,-4 -20 0,-12 15 15,-12 -5 -15,0 5 32,-4 22 -32,-8 -33 0,-16 22 31,4 5 -31,-12 -5 0,-4 0 0,0 -5 31,-56 36 -31,20 -41 31,0 -17 -31,36 11 0,0 0 0,0 0 21</inkml:trace>
    </iact:actionData>
  </iact:action>
  <iact:action type="add" startTime="25749">
    <iact:property name="dataType"/>
    <iact:actionData xml:id="d12">
      <inkml:trace xmlns:inkml="http://www.w3.org/2003/InkML" xml:id="stk12" contextRef="#ctx0" brushRef="#br0">22422 5527 0,'72'11'31,"-72"-11"-31,72 -5 32,-48 10 -32,20 -16 0,-4 1 31,-4 -1 -31,8 11 0,-4 -10 15,16 10 1,8 0 -16,-12 -6 16,0 1 -16,12 5 31,-4 0 -31,8 -10 0,16 -6 31,4 0 -31,-4 -11 0,0 17 16,-8 -22 -16,0 27 31,8 0 -31,-24 -27 0,12 27 31,-12 -11 -31,8 -5 0,0 -16 32,-4 21 -32,0 10 0,-12 -9 31,-8 4 -31,4 27 0,4 -16 15,4 10 -15,8 -15 32,-4 21 -32,-4 -21 0,0 5 31,-4 0 -31,8 0 0,-4 5 31,-4 -5 -31,-8 0 0,8 21 16,0 -16 -16,8 1 31,-4 4 -31,0 -15 16,0 -16 -16,0 16 15,-4 -11 -15,20 21 32,-12 -21 -32,0 21 0,-4 -5 15,-8 16 -15,0 5 31,-4 -42 -31,-4 16 16,-4 -11 -16,-12 16 16,8 0 -16,-4 -5 31,0 0 -31,8 -17 0,0 22 31,-12 6 -31,4 -1 0,-8 -10 16,4 5 -16,4 0 31,-8 10 -31,-4 -10 16,-8 0 -16,-4 27 0,-4 -33 15,0 6 -15,-88 11 32,88 -11 -32,0 0 15,0 0 -15</inkml:trace>
    </iact:actionData>
  </iact:action>
  <iact:action type="add" startTime="30946">
    <iact:property name="dataType"/>
    <iact:actionData xml:id="d13">
      <inkml:trace xmlns:inkml="http://www.w3.org/2003/InkML" xml:id="stk13" contextRef="#ctx0" brushRef="#br1">3458 1971 0,'0'0'31,"0"0"-31,0 0 16,0 0 -16,0 0 0,0 0 0,0 0 15,0 0 -15,0 0 0,32 137 47,-40 -63 -47,0 10 31,0 1 -31,-4 15 0,-8 11 32,4 6 -32,8 -17 0,0 -21 15,-4 11 -15,0 11 32,4 4 -32,0 1 0,12 -6 31,4 43 -31,4 -16 0,8 10 45,-20 -137 -45,0 0 0,0 0 0</inkml:trace>
    </iact:actionData>
  </iact:action>
  <iact:action type="add" startTime="32132">
    <iact:property name="dataType"/>
    <iact:actionData xml:id="d14">
      <inkml:trace xmlns:inkml="http://www.w3.org/2003/InkML" xml:id="stk14" contextRef="#ctx0" brushRef="#br1">2794 6521 0,'0'0'31,"8"148"-31,-8 -32 0,0 0 31,-12 -10 -31,12 -106 0,0 0 0,0 0 16</inkml:trace>
    </iact:actionData>
  </iact:action>
  <iact:action type="add" startTime="33415">
    <iact:property name="dataType"/>
    <iact:actionData xml:id="d15">
      <inkml:trace xmlns:inkml="http://www.w3.org/2003/InkML" xml:id="stk15" contextRef="#ctx0" brushRef="#br1">11338 9084 0,'-180'164'31,"260"-211"-31,-152 200 15,72 -153 -15,0 0 0,0 0 32</inkml:trace>
    </iact:actionData>
  </iact:action>
  <iact:action type="add" startTime="34423">
    <iact:property name="dataType"/>
    <iact:actionData xml:id="d16">
      <inkml:trace xmlns:inkml="http://www.w3.org/2003/InkML" xml:id="stk16" contextRef="#ctx0" brushRef="#br1">5786 4576 0,'-80'196'46,"80"-196"-46,12 206 0,4 5 16,-16 -36 -16,20 -27 31,-8 -16 -31,-4 -43 0,-8 -89 32,0 0 -32,0 0 0</inkml:trace>
    </iact:actionData>
  </iact:action>
  <iact:action type="add" startTime="35187">
    <iact:property name="dataType"/>
    <iact:actionData xml:id="d17">
      <inkml:trace xmlns:inkml="http://www.w3.org/2003/InkML" xml:id="stk17" contextRef="#ctx0" brushRef="#br1">9718 3736 0,'0'0'16,"0"0"-16,0 0 31,0 0 -31,0 0 0,-64 195 31,48 -147 -31,12 26 0,4 -27 32,-4 27 -32,20 16 0,-4 16 31,0 -11 -31,0 27 0,-4 15 15,-16 27 -15,0 5 32,4 16 -32,8 0 0,0 -26 31,-8 25 -31,4 17 0,4 16 20,0 -48 -20,-4 -169 31,0 0 -31,0 0 15</inkml:trace>
    </iact:actionData>
  </iact:action>
  <iact:action type="add" startTime="36096">
    <iact:property name="dataType"/>
    <iact:actionData xml:id="d18">
      <inkml:trace xmlns:inkml="http://www.w3.org/2003/InkML" xml:id="stk18" contextRef="#ctx0" brushRef="#br1">11046 7874 0,'0'0'32,"0"0"-32,-12 201 0,12 -111 31,4 5 -31,8 37 0,-12 21 31,-4 37 -31,8 -15 0,-8 -11 16,4 -1 -16,4 44 31,4 9 -31,-8 -216 16,0 0 -16,0 0 0</inkml:trace>
    </iact:actionData>
  </iact:action>
  <iact:action type="add" startTime="37187">
    <iact:property name="dataType"/>
    <iact:actionData xml:id="d19">
      <inkml:trace xmlns:inkml="http://www.w3.org/2003/InkML" xml:id="stk19" contextRef="#ctx0" brushRef="#br1">15494 3947 0,'-4'32'31,"4"-32"-31,24 190 0,-8 -42 32,-8 26 -32,16 -31 15,-16 32 -15,-8 10 16,8 -11 -16,4 -15 16,-8 -1 -16,-4 -158 31,0 0 -31,0 0 0</inkml:trace>
    </iact:actionData>
  </iact:action>
  <iact:action type="add" startTime="37843">
    <iact:property name="dataType"/>
    <iact:actionData xml:id="d20">
      <inkml:trace xmlns:inkml="http://www.w3.org/2003/InkML" xml:id="stk20" contextRef="#ctx0" brushRef="#br1">17442 982 0,'0'0'16,"0"0"-16,0 0 31,-20 190 -31,8 -73 0,20 57 16,0 -5 0,12 16 -16,-12 0 15,4 0 -15,-4 37 31,16 27 -31,-12 -64 0,16 -22 32,-24 -36 -32,-4 -127 0,0 0 0,0 0 15</inkml:trace>
    </iact:actionData>
  </iact:action>
  <iact:action type="add" startTime="38546">
    <iact:property name="dataType"/>
    <iact:actionData xml:id="d21">
      <inkml:trace xmlns:inkml="http://www.w3.org/2003/InkML" xml:id="stk21" contextRef="#ctx0" brushRef="#br1">21846 723 0,'0'0'16,"0"0"-16,0 0 31,40 233 -31,-32 -143 0,-4 10 31,0 32 -31,8 43 16,-4 41 -16,0 -4 15,0 25 -15,8 1 16,-4 21 -16,12 -31 31,-24 -228 -31,0 0 0,0 0 16</inkml:trace>
    </iact:actionData>
  </iact:action>
  <iact:action type="add" startTime="39093">
    <iact:property name="dataType"/>
    <iact:actionData xml:id="d22">
      <inkml:trace xmlns:inkml="http://www.w3.org/2003/InkML" xml:id="stk22" contextRef="#ctx0" brushRef="#br1">24166 808 0,'0'0'31,"0"0"-31,20 201 0,-8 -85 31,-4 21 -31,0 27 16,0 32 -16,0 15 0,12 6 31,-16 26 -31,12 -5 0,-28 -48 31,12 -190 -31,0 0 0,0 0 0</inkml:trace>
    </iact:actionData>
  </iact:action>
  <iact:action type="add" startTime="39608">
    <iact:property name="dataType"/>
    <iact:actionData xml:id="d23">
      <inkml:trace xmlns:inkml="http://www.w3.org/2003/InkML" xml:id="stk23" contextRef="#ctx0" brushRef="#br1">23062 2843 0,'0'0'18,"0"0"-18,0 0 15,0 0 -15,36 190 32,-40 -63 -32,8 -6 0,8 43 15,0 21 -15,4 48 31,8 41 -31,24 6 0,-48 -280 32,0 0 -32,0 0 0</inkml:trace>
    </iact:actionData>
  </iact:action>
  <iact:action type="add" startTime="40266">
    <iact:property name="dataType"/>
    <iact:actionData xml:id="d24">
      <inkml:trace xmlns:inkml="http://www.w3.org/2003/InkML" xml:id="stk24" contextRef="#ctx0" brushRef="#br1">25918 3915 0,'0'0'32,"0"0"-32,4 164 0,4 -84 31,0 -17 -31,-8 16 0,-12 43 15,8 47 1,12 32 -16,4 37 31,-16 47 -31,8 -26 0,8 0 16,8 16 -16,-20 -275 31,0 0 -31,0 0 0</inkml:trace>
    </iact:actionData>
  </iact:action>
  <iact:action type="add" startTime="41062">
    <iact:property name="dataType"/>
    <iact:actionData xml:id="d25">
      <inkml:trace xmlns:inkml="http://www.w3.org/2003/InkML" xml:id="stk25" contextRef="#ctx0" brushRef="#br1">22158 7102 0,'0'0'15,"0"201"-15,36 69 16,0 31 -1,4 11 -15,-4 -59 16,-4 -9 -16,-4 -33 31,-28 -211 -31,0 0 0,0 0 0</inkml:trace>
    </iact:actionData>
  </iact:action>
  <iact:action type="add" startTime="41731">
    <iact:property name="dataType"/>
    <iact:actionData xml:id="d26">
      <inkml:trace xmlns:inkml="http://www.w3.org/2003/InkML" xml:id="stk26" contextRef="#ctx0" brushRef="#br1">20506 4576 0,'0'0'31,"0"0"-31,24 174 0,-8 -78 16,0 -1 -16,20 53 16,4 68 -1,0 38 -15,-8 5 31,0 11 -31,-4 -38 0,-12 -42 16,-16 -190 -16,0 0 0,0 0 31</inkml:trace>
    </iact:actionData>
  </iact:action>
  <iact:action type="add" startTime="51808">
    <iact:property name="dataType"/>
    <iact:actionData xml:id="d27">
      <inkml:trace xmlns:inkml="http://www.w3.org/2003/InkML" xml:id="stk27" contextRef="#ctx0" brushRef="#br2">1106 5733 0,'0'0'31,"0"0"-31,0 0 0,8 196 32,-4 -133 -32,0 22 0,-4 -32 31,8 31 -31,-4 -10 0,-4 -21 31,8 -5 -31,-8 -16 0,-8 -11 16,8 -11 -16,-8 6 0,4 32 31,0 -38 -15,-8 1 -16,12 10 0,-28 -21 15,8 -42 17,20 42 -32,0 0 0,0 0 0</inkml:trace>
    </iact:actionData>
  </iact:action>
  <iact:action type="add" startTime="54179">
    <iact:property name="dataType"/>
    <iact:actionData xml:id="d28">
      <inkml:trace xmlns:inkml="http://www.w3.org/2003/InkML" xml:id="stk28" contextRef="#ctx0" brushRef="#br2">1046 1342 0,'0'0'31,"0"0"-31,96 -64 0,-68 59 15,16 10 -15,-8 -10 32,-4 21 -32,-4 -27 0,12 22 31,-4 31 -31,-8 6 0,-12 20 16,-8 17 -1,0 -16 -15,-16 42 16,-4 -32 -16,4 5 31,-12 1 -31,-4 -27 0,-4 0 14,0 -16 -14,12 32 0,-12 -15 16,8 -17 -16,-12 -10 31,12 20 -31,12 -25 16,-4 -22 -16,-8 27 15,20 -27 -15,0 -5 0,0 11 0,60 -27 32,-40 -5 -17,20 10 -15,16 -10 32,24 5 -32,-8 -5 15,8 -5 -15,-4 15 16,4 11 -16,0 -21 31,16 -16 -31,-36 -21 0,24 -6 31,-84 64 -31,0 0 0,0 0 16</inkml:trace>
    </iact:actionData>
  </iact:action>
  <iact:action type="add" startTime="56299">
    <iact:property name="dataType"/>
    <iact:actionData xml:id="d29">
      <inkml:trace xmlns:inkml="http://www.w3.org/2003/InkML" xml:id="stk29" contextRef="#ctx0" brushRef="#br2">4214 3281 0,'0'0'15,"0"0"-15,0 0 31,0 0 -31,0 0 0,0 0 0,68 -111 32,-32 95 -32,4 -5 15,0 11 -15,24 -17 32,-12 6 -32,-8 37 15,0 -5 1,-4 10 -16,-12 -11 0,-12 6 31,-4 11 -31,-4 -12 0,4 17 14,4 16 -14,-8 -1 31,-4 -5 -31,-16 1 16,8 4 -16,-12 -10 15,-4 6 -15,4 15 31,-8 -16 -31,8 -10 0,4 -6 32,-4 6 -32,-4 -11 0,-4 16 31,12 -21 -31,-12 16 0,12 -22 16,0 11 -16,4 -15 0,12 15 31,-4 -21 -31,16 5 0,-16 -5 31,0 0 -31,0 0 0,72 -21 31,-48 5 -31,4 5 32,-4 1 -32,0 26 0,0 -11 15,-4 -10 -15,-4 36 31,-4 -9 -31,-8 -1 0,-4 21 16,4 6 -16,-12 -1 31,4 1 -31,8 47 16,-16 -21 -16,-4 0 16,4 0 -16,-16 -16 31,-4 5 -31,4 -10 0,0 21 31,-8 -53 -31,-12 -10 0,0 -11 31,8 10 -31,0 -41 0,4 -6 25,8 -6 -25,-4 -20 31,32 63 -31,0 0 0,0 0 16</inkml:trace>
    </iact:actionData>
  </iact:action>
  <iact:action type="add" startTime="58350">
    <iact:property name="dataType"/>
    <iact:actionData xml:id="d30">
      <inkml:trace xmlns:inkml="http://www.w3.org/2003/InkML" xml:id="stk30" contextRef="#ctx0" brushRef="#br2">8234 5485 0,'-104'-111'32,"104"111"-32,0 0 31,0 0 -31,0 0 0,0 0 0,0 0 0,0 0 0,0 0 31,0 0 -31,0 0 0,0 0 0,0 0 0,0 0 0,-12 169 78,-4 -132 -78,8 16 32,8 5 -32,-12 -16 0,20 6 31,-16 -16 -31,16 21 0,-8 -22 31,8 22 -31,8 -16 0,-12 -10 16,20 -6 -16,8 -5 31,-12 -11 -31,12 -10 0,-8 -6 31,-12 11 -31,8 -21 0,4 5 16,4 -5 -16,0 5 31,-8 -5 -31,12 10 16,0 11 -16,4 -5 15,-8 10 1,-4 -21 -16,-4 11 16,-16 21 -16,-4 -21 31,0 -1 -31,-48 -25 0,48 31 31,0 0 -31,0 0 0</inkml:trace>
    </iact:actionData>
  </iact:action>
  <iact:action type="add" startTime="59038">
    <iact:property name="dataType"/>
    <iact:actionData xml:id="d31">
      <inkml:trace xmlns:inkml="http://www.w3.org/2003/InkML" xml:id="stk31" contextRef="#ctx0" brushRef="#br2">8474 5374 0,'0'0'31,"0"0"-31,0 0 0,20 212 31,-28 -117 -31,-4 0 16,-8 32 -16,12 10 16,4 16 -16,0 1 28,-8 -12 -28,-8 -4 0,0 4 31,0 38 -31,20 -180 0,0 0 31,0 0 -31</inkml:trace>
    </iact:actionData>
  </iact:action>
  <iact:action type="add" startTime="59815">
    <iact:property name="dataType"/>
    <iact:actionData xml:id="d32">
      <inkml:trace xmlns:inkml="http://www.w3.org/2003/InkML" xml:id="stk32" contextRef="#ctx0" brushRef="#br2">7726 8286 0,'0'0'16,"0"0"-16,0 0 15,40 153 -15,-40 -105 32,-16 5 -32,-8 10 0,4 1 31,8 15 -31,4 -5 0,-12 11 31,16 -22 -31,4 -21 0,8 -10 16,-8 -21 -16,16 -6 31,4 -16 -31,8 1 16,16 -11 -16,4 -1 15,0 7 -15,4 9 32,-8 -4 -32,0 -1 0,-4 16 15,-4 1 -15,-8 -12 31,4 49 -31,-16 -6 16,-8 5 -16,0 6 16,-4 31 -16,-8 -5 31,-8 0 -31,-12 10 16,-4 1 -16,4 -1 15,-12 1 -15,-4 -22 16,0 -4 -16,-4 -22 30,0 -11 -30,-4 -15 16,8 -11 -16,-8 -32 15,0 5 -15,12 1 32,4 10 -32,8 -5 0,0 -27 15,24 6 -15,8 16 31,-8 26 -31,0 0 0,0 0 0</inkml:trace>
    </iact:actionData>
  </iact:action>
  <iact:action type="add" startTime="60642">
    <iact:property name="dataType"/>
    <iact:actionData xml:id="d33">
      <inkml:trace xmlns:inkml="http://www.w3.org/2003/InkML" xml:id="stk33" contextRef="#ctx0" brushRef="#br2">7718 8519 0,'0'0'32,"0"0"-32,0 0 0,0 0 15,0 0 -15,92 5 31,-36 -31 -31,-4 -1 0,16 -5 16,-4 -10 -16,12 5 39,8 0 -39,-8 16 16,-20 5 -16,-8 21 16,-8 6 -16,-16 -22 31,-24 11 -31,0 0 0,0 0 0</inkml:trace>
    </iact:actionData>
  </iact:action>
  <iact:action type="add" startTime="62856">
    <iact:property name="dataType"/>
    <iact:actionData xml:id="d34">
      <inkml:trace xmlns:inkml="http://www.w3.org/2003/InkML" xml:id="stk34" contextRef="#ctx0" brushRef="#br2">13950 3741 0,'-76'5'29,"76"-5"-29,0 0 32,-40 180 -32,28 -64 0,-4 11 15,0 -11 1,16 -10 -16,-4 5 15,0 -21 -15,4 5 32,4 5 -32,8 -20 15,-4 -22 -15,8 5 16,0 -26 -16,-4 6 31,12 -1 -31,20 5 0,-12 -31 16,4 -21 -16,0 5 31,4 -21 -31,4 -16 16,-8 0 -16,8 -16 15,-16 -5 -15,8 5 32,-12 0 -32,-12 -37 0,-8 6 31,4 20 -31,-20 27 0,-8 -5 15,4 5 -15,-16 37 32,-8 -26 -32,0 4 15,4 17 -15,-16 21 16,12 -11 -16,-4 16 31,8 -5 -31,-4 16 0,-4 10 16,16 11 -16,8 42 31,8 6 -31,-4 10 16,8 74 -16,8 -185 15,0 0 -15,0 0 47</inkml:trace>
    </iact:actionData>
  </iact:action>
  <iact:action type="add" startTime="64289">
    <iact:property name="dataType"/>
    <iact:actionData xml:id="d35">
      <inkml:trace xmlns:inkml="http://www.w3.org/2003/InkML" xml:id="stk35" contextRef="#ctx0" brushRef="#br2">14850 1252 0,'0'0'31,"0"0"-31,0 0 0,68 31 31,-28 -41 -31,4 10 16,-4 5 -16,4 -26 16,8 -11 -16,20 22 15,4 -27 1,-4 10 -16,-12 11 16,-12 48 -16,-12 -11 31,-8 -5 -31,-24 -5 15,0 5 -15,-12 10 16,8 16 -16,-12 -10 31,-8 53 -31,0 26 0,0 15 32,-8 -9 -32,12 10 0,-8 -1 15,8 49 -15,4 47 31,-4 -21 -31,4 -38 16,12 -163 -16,0 0 16,0 0 -16</inkml:trace>
    </iact:actionData>
  </iact:action>
  <iact:action type="add" startTime="66878">
    <iact:property name="dataType"/>
    <iact:actionData xml:id="d36">
      <inkml:trace xmlns:inkml="http://www.w3.org/2003/InkML" xml:id="stk36" contextRef="#ctx0" brushRef="#br2">16038 6859 0,'0'0'31,"0"0"-31,-108 53 0,44 -11 31,12 11 -31,-4 26 0,8 -10 16,16 -5 -1,12 -1 -15,12 -10 32,20 26 -32,0 0 0,16 -15 15,0 -32 -15,16 -1 32,20 -4 -32,8 -1 15,-12 -5 -15,8 -5 15,0 5 -15,0 0 31,-8 1 -31,-12 9 0,-4 6 31,-16 16 -31,-8 21 0,8 0 16,-20 5 -16,-16 -5 31,-20 16 -31,4 -16 16,-8 -5 -16,0 -6 15,0 1 -15,0 -17 32,8 -20 -32,-4 -17 0,4 -4 31,-12 -22 -31,0 -32 0,12 -5 31,-4 -10 -31,16 5 0,4 -32 16,4 0 -16,16 -10 31,12 -38 -31,4 -15 0,4 -21 31,4 -6 -31,-4 0 0,12 -15 32,-16 25 -32,-4 38 0,-16 37 15,-8 53 -15,-16 26 31,-12 69 -31,28 -53 0,0 0 0,0 0 32</inkml:trace>
    </iact:actionData>
  </iact:action>
  <iact:action type="add" startTime="68130">
    <iact:property name="dataType"/>
    <iact:actionData xml:id="d37">
      <inkml:trace xmlns:inkml="http://www.w3.org/2003/InkML" xml:id="stk37" contextRef="#ctx0" brushRef="#br2">21030 9084 0,'0'0'31,"0"0"-31,0 0 0,0 0 31,0 0 -31,0 0 0,0 0 0,0 0 16,0 0 -16,0 0 0,0 0 0,0 0 15,0 0 -15,0 0 0,0 0 0,-60 -158 79,44 131 -79,-12 11 31,-4 6 -31,8 -1 0,-12 -5 31,-4 6 -31,-16 20 0,0 12 16,-12 15 -1,20 10 -15,0 -5 16,12 11 -16,-16 32 31,4 -1 -31,4 17 16,4 -6 -16,16 0 15,12 -5 -15,0 -21 32,12 -32 -32,16 -22 0,-8 -4 0,4 5 15,-4 -16 -15,4 5 32,0 -15 -32,-8 -6 15,4 16 -15,-4 -16 16,4 21 -16,-4 0 31,8 1 -31,-8 -1 0,0 11 31,0 -16 -31,12 10 0,-8 1 15,16 0 -15,-4 -1 31,12 6 -31,0 -16 31,4 -11 -31,0 6 0,0 -16 32,-8 -5 -32,4 4 0,-8 -25 15,-4 -11 -15,12 -11 32,4 -16 -32,-4 -15 15,-8 -11 -15,4 16 16,-4 16 -16,-12 5 31,4 16 -31,-8 15 0,-4 12 16,-4 20 -16,-4 0 0,0 6 31,0 5 -31,4 0 16,0 0 -16,0 0 0,0 0 0,-40 201 46,36 -116 -46,0 10 32,0 5 -32,-4 -5 0,4 6 15,-4 20 -15,4 11 32,8 -21 -32,-4 -10 15,8 -11 -15,-4 -1 16,4 -15 -16,0 -31 31,0 -27 -31,-4 -16 0,-4 0 0,-8 0 0,8 0 31,-28 -154 1,-20 96 -32,48 58 0,0 0 15,0 0 -15</inkml:trace>
    </iact:actionData>
  </iact:action>
  <iact:action type="add" startTime="70221">
    <iact:property name="dataType"/>
    <iact:actionData xml:id="d38">
      <inkml:trace xmlns:inkml="http://www.w3.org/2003/InkML" xml:id="stk38" contextRef="#ctx0" brushRef="#br2">20582 63 0,'-8'58'32,"8"-58"-32,0 0 0,16 185 31,-8 -90 -31,12 16 16,0 32 -1,4 -22 -15,16 32 0,-16 -10 31,0 16 -31,0 -1 0,-8 -31 32,-4 -16 -32,-8 -53 0,0 -16 15,-4 -42 -15,0 0 0,0 0 32</inkml:trace>
    </iact:actionData>
  </iact:action>
  <iact:action type="add" startTime="70581">
    <iact:property name="dataType"/>
    <iact:actionData xml:id="d39">
      <inkml:trace xmlns:inkml="http://www.w3.org/2003/InkML" xml:id="stk39" contextRef="#ctx0" brushRef="#br2">20990 887 0,'0'0'15,"0"132"-15,-4 -10 32,16 -22 -32,-8 -5 0,4 11 15,8 16 1,0 -48 -16,12 -22 16,4 -30 -16,-4 -17 31,0 -21 -31,0 -16 0,0 1 30,4 -22 -30,-4 -27 0,12 -15 16,-4 -10 -16,-24 41 31,-4 -20 -31,-8 10 16,-12 5 -16,0 21 15,-16 -42 -15,-16 6 31,0 21 -31,8 41 0,12 12 16,-12 26 -16,-4 21 31,-8 26 -31,0 6 0,-4 -22 32,-12 38 -32,-16 -16 0,80 -69 31,0 0 -31,0 0 0</inkml:trace>
    </iact:actionData>
  </iact:action>
  <iact:action type="add" startTime="72518">
    <iact:property name="dataType"/>
    <iact:actionData xml:id="d40">
      <inkml:trace xmlns:inkml="http://www.w3.org/2003/InkML" xml:id="stk40" contextRef="#ctx0" brushRef="#br2">21862 3683 0,'56'69'32,"-56"-69"-32,0 0 31,-28 163 -31,24 -99 0,-8 15 31,4 -10 -31,12 -6 0,8 17 16,8 -12 -1,0 27 -15,-12 -5 32,4 5 -32,-36 -26 0,24 -69 15,0 0 -15,0 0 0</inkml:trace>
    </iact:actionData>
  </iact:action>
  <iact:action type="add" startTime="73095">
    <iact:property name="dataType"/>
    <iact:actionData xml:id="d41">
      <inkml:trace xmlns:inkml="http://www.w3.org/2003/InkML" xml:id="stk41" contextRef="#ctx0" brushRef="#br2">21210 3540 0,'0'0'16,"0"0"-16,0 0 31,68 37 -31,-52 21 0,4 -5 16,12 26 -16,20 54 31,-12 73 -15,12 5 -16,-4 -5 0,4 -53 15,-52 -153 -15,0 0 0,0 0 32</inkml:trace>
    </iact:actionData>
  </iact:action>
  <iact:action type="add" startTime="74545">
    <iact:property name="dataType"/>
    <iact:actionData xml:id="d42">
      <inkml:trace xmlns:inkml="http://www.w3.org/2003/InkML" xml:id="stk42" contextRef="#ctx0" brushRef="#br2">22790 808 0,'0'0'31,"-4"153"-31,12 6 0,12 26 31,-16 -48 -15,-4 6 -16,0 -22 0,12 -36 15,20 -38 -15,-32 -47 32,0 0 -32,0 0 0</inkml:trace>
    </iact:actionData>
  </iact:action>
  <iact:action type="add" startTime="74888">
    <iact:property name="dataType"/>
    <iact:actionData xml:id="d43">
      <inkml:trace xmlns:inkml="http://www.w3.org/2003/InkML" xml:id="stk43" contextRef="#ctx0" brushRef="#br2">22998 322 0,'0'0'32,"0"0"-32,0 0 0,0 0 30,0 0 -30,68 10 0,-32 -47 31,0 5 -31,16 11 0,4 16 16,-4 10 -16,4 48 15,-8 -11 1,-16 11 -16,-20 53 31,-16 0 -31,-8 -1 0,-16 1 31,-12 10 -31,4 -26 0,0 -21 16,4 -6 -16,16 1 31,-4 -11 -31,28 -27 0,8 6 32,24 5 -32,20 -21 0,28 -16 31,4 -22 -31,-4 -15 0,-4 -15 15,4 -17 -15,8 -5 32,44 5 -32,-140 69 15,0 0 -15,0 0 0</inkml:trace>
    </iact:actionData>
  </iact:action>
  <iact:action type="add" startTime="75933">
    <iact:property name="dataType"/>
    <iact:actionData xml:id="d44">
      <inkml:trace xmlns:inkml="http://www.w3.org/2003/InkML" xml:id="stk44" contextRef="#ctx0" brushRef="#br2">24202 4344 0,'0'0'31,"12"142"-31,-12 6 16,12 -10 -16,-8 10 16,0 10 -2,0 6 -14,0 0 16,-4 -37 -16,-4 -59 31,4 -41 -31,-8 -27 0,4 0 16,4 0 -16,0 0 0,0 0 0</inkml:trace>
    </iact:actionData>
  </iact:action>
  <iact:action type="add" startTime="76323">
    <iact:property name="dataType"/>
    <iact:actionData xml:id="d45">
      <inkml:trace xmlns:inkml="http://www.w3.org/2003/InkML" xml:id="stk45" contextRef="#ctx0" brushRef="#br2">24434 4190 0,'0'0'31,"0"0"-31,0 0 0,64 -158 31,-32 110 -31,8 1 16,8 -1 -16,4 27 16,8 26 -16,-8 11 31,-4 0 -31,-8 37 0,-12 -6 31,-16 6 -31,-12 0 0,-28 10 31,4 17 -31,-8 -1 0,0 32 16,-16 -27 -16,8 -15 45,4 -21 -45,-4 -17 0,16 -20 31,12 10 -31,0 -21 0,4 0 0,8 -21 16,0 5 -16,64 -10 31,-8 5 -15,0 -6 -16,-4 11 16,-8 -5 -16,4 5 31,8 16 -31,-4 0 0,-16 11 15,-8 10 -15,-4 11 32,-16 -1 -32,-12 12 15,-16 31 -15,-8 0 16,-4 0 -16,-20 21 31,-8 11 -31,4 -1 0,4 -25 31,-4 -1 -31,-8 -26 0,8 5 16,4 -42 -16,8 -11 31,4 -16 -31,40 11 0,0 0 32,0 0 -32</inkml:trace>
    </iact:actionData>
  </iact:action>
  <iact:action type="add" startTime="88503">
    <iact:property name="dataType"/>
    <iact:actionData xml:id="d46">
      <inkml:trace xmlns:inkml="http://www.w3.org/2003/InkML" xml:id="stk46" contextRef="#ctx0" brushRef="#br2">734 12440 0,'0'0'31,"0"0"-31,0 0 0,-4 175 31,8 -101 -31,8 -11 0,-4 16 16,0 -5 -16,-8 6 31,0 -17 -15,-4 16 -16,8 -10 0,0 -6 15,4 -4 -15,-16 20 32,4 -16 -32,0 -5 0,8 11 31,-16 -21 -31,20 5 0,-4 -22 19,-12 -15 -19,12 5 0,0 -10 32,-4 -11 -32,4 0 0,4 -101 31,-8 101 -31,0 0 0,0 0 31</inkml:trace>
    </iact:actionData>
  </iact:action>
  <iact:action type="add" startTime="93904">
    <iact:property name="dataType"/>
    <iact:actionData xml:id="d47">
      <inkml:trace xmlns:inkml="http://www.w3.org/2003/InkML" xml:id="stk47" contextRef="#ctx0" brushRef="#br2">598 12139 0,'0'0'16,"0"0"-16,0 0 31,0 0 -31,0 0 15,-4 185 -15,0 -122 16,12 17 -16,-4 -1 31,4 -5 -31,-8 26 0,0 6 32,-8 -6 -32,4 1 0,0 5 31,4 -1 -31,-4 -10 0,0 11 31,0 -21 -31,4 -27 0,0 21 16,0 16 -16,-12 -47 31,16 36 -31,4 -57 0,-4 20 31,4 6 -31,0 -37 0,4 5 0,-4 0 31,-8 0 -31,16 -21 0,-4 -21 16,-12 5 -16,8 -5 31,12 -26 -31,-16 10 32,0 -21 -32,16 -48 0,-8 -21 31,16 -10 -31,-20 -22 0,24 11 15,-4 -26 -15,-8 -22 32,0 -10 -32,8 21 0,-8 -5 31,-4 31 -31,4 22 0,-8 21 31,-4 -27 -31,-4 48 0,0 37 46,-12 10 -46,4 16 0,4 32 16,-4 0 -16,4 0 0,-12 122 31,4 -48 -31,-4 42 32,-4 16 -32,0 69 0,-20 11 31,0 -6 -31,20 -5 0,-8 20 15,16 -4 -15,-12 10 32,4 -42 -32,8 -5 0,-4 -32 31,8 -32 -31,-4 -31 0,8 -43 31,-4 -42 -31,8 0 0,4 -74 16,-8 74 -16,0 0 0,0 0 31</inkml:trace>
    </iact:actionData>
  </iact:action>
  <iact:action type="add" startTime="122468">
    <iact:property name="dataType"/>
    <iact:actionData xml:id="d48">
      <inkml:trace xmlns:inkml="http://www.w3.org/2003/InkML" xml:id="stk48" contextRef="#ctx0" brushRef="#br2">2354 11669 0,'0'0'32,"0"0"-32,0 0 0,0 0 31,-60 137 -31,44 -68 0,-12 -11 31,4 5 -31,-4 1 0,0 20 16,4 -4 -1,-4 -6 -15,-4 5 16,-4 21 -16,12 -47 31,-8 5 -31,12 0 0,8 -10 32,4 -22 -32,12 1 0,0 -17 0,-4 6 15,8 -10 -15,-4 9 16,8 -4 -1,8 -11 -15,-8 5 32,16 6 -32,0 10 30,4 -5 -30,-4 -6 0,0 6 31,8 0 -31,16 -16 0,0 -5 31,4 5 -31,-8 -11 0,20 6 16,-8 10 -16,8 -5 31,-12 0 -31,4 16 0,-12 -11 32,-16 -10 -32,4 -6 0,4 6 31,-4 -11 -31,-8 -5 0,-24 16 15,-8 -6 -15,-20 -26 32,24 37 -32,0 0 0,0 0 0</inkml:trace>
    </iact:actionData>
  </iact:action>
  <iact:action type="add" startTime="123419">
    <iact:property name="dataType"/>
    <iact:actionData xml:id="d49">
      <inkml:trace xmlns:inkml="http://www.w3.org/2003/InkML" xml:id="stk49" contextRef="#ctx0" brushRef="#br2">3022 11869 0,'0'0'16,"0"0"-16,20 201 31,-4 -153 -31,-16 31 0,-8 -21 15,0 27 -15,0 -1 32,0 1 -17,-4 0 -15,-4 10 0,-4 32 16,0 42 -16,8 -48 31,0 22 -31,12 -27 0,-4 16 31,-4 -10 -31,0 -1 0,4 -15 32,0 -48 -32,0 6 0,0 -17 15,0 -36 -15,4 -6 0,-16 -5 32,4 -21 -32,-12 -16 0,-4 -58 15,28 95 16,0 0 -31,0 0 0</inkml:trace>
    </iact:actionData>
  </iact:action>
  <iact:action type="add" startTime="135312">
    <iact:property name="dataType"/>
    <iact:actionData xml:id="d50">
      <inkml:trace xmlns:inkml="http://www.w3.org/2003/InkML" xml:id="stk50" contextRef="#ctx0" brushRef="#br2">4742 11653 0,'0'0'31,"0"0"-31,0 0 0,-88 153 32,44 -90 -32,8 -4 0,4 -7 31,8 7 -31,-4 20 16,-12 -5 -16,8 16 15,0 10 -15,8 1 16,4 -17 -16,4 6 31,0 10 -31,8 1 0,-8 -1 31,8 -5 -31,8 -5 0,-12 -5 32,12 15 -32,0 -10 0,8 5 31,-4 -5 -31,4 -5 0,4 4 15,4 12 -15,-4 5 32,12 4 -32,-12 -14 0,8 -17 31,-4 21 -31,4 -10 0,12 -16 31,8 -10 -31,4 -6 0,-4 -27 16,0 1 -16,4 -16 31,4 -27 -31,-4 1 16,-12 -22 -16,8 0 15,-4 -10 -15,4 -5 47,8 -1 -47,-8 6 0,-8 5 15,-8 5 -15,0 -5 31,0 0 -31,-4 -11 16,-8 -10 -16,8 0 16,-4 26 -16,-8 -20 31,-4 -17 -31,-4 16 0,-4 6 31,-16 -22 -31,4 21 0,0 6 16,0 -16 -16,0 10 31,4 -5 -31,-8 1 0,-4 -7 31,4 7 -31,4 -12 0,0 11 32,-4 11 -32,0 0 0,0 -27 31,0 53 -31,-4 -37 0,-8 22 31,12 20 -31,-4 -10 0,-12 16 16,-8 -6 -16,0 6 31,8 5 -31,0 10 0,8 1 31,-12 15 -31,0 6 0,0 5 31,-4 16 -31,12 31 0,0 12 16,-8 9 -16,-28 1 31,68 -106 -31,0 0 0,0 0 0</inkml:trace>
    </iact:actionData>
  </iact:action>
  <iact:action type="add" startTime="144317">
    <iact:property name="dataType"/>
    <iact:actionData xml:id="d51">
      <inkml:trace xmlns:inkml="http://www.w3.org/2003/InkML" xml:id="stk51" contextRef="#ctx0" brushRef="#br2">7130 12245 0,'0'0'16,"0"0"-16,24 -169 31,-12 73 -31,-8 7 16,-4 25 -16,4 1 15,-8 20 -15,-20 6 32,-12 11 -32,-20 10 15,8 6 -15,4 15 16,-12 0 -16,4 11 15,-4 16 -15,8 10 32,8 16 -32,-4 -10 15,0 10 -15,8 -21 16,4 37 -16,0 16 31,0 0 -31,16 -6 0,8 11 31,4 -5 -31,4 11 0,4 4 32,8 -20 -32,0 -6 0,20 -21 15,-16 -16 -15,12 -5 32,12 -21 -32,-12 -16 0,12 0 15,4 -16 -15,-12 1 31,16 4 -31,-8 -42 16,-8 -21 -16,-8 -5 16,12 5 -16,-8 11 31,4 -43 -31,-4 16 0,-4 5 29,-8 -10 -29,-4 21 0,4 -5 31,-4 0 -31,-8 10 0,4 0 32,0 38 -32,-8 -6 0,4 5 15,16 -21 -15,-8 21 32,0 11 -32,-8 21 0,0 0 15,4 0 -15,0 37 0,-8 11 31,0 -1 -15,0 17 -16,-8 10 16,4 16 -16,12 47 31,-12 -5 -31,20 0 0,-8 -5 31,-8 11 -31,-12 4 0,-8 11 31,16 -15 -31,-4 -1 0,12 -10 16,-4 26 -16,4 -31 31,-12 -11 -31,4 -16 0,-4 -16 32,12 -15 -32,-4 -17 0,4 -15 31,4 -16 -31,-12 -6 0,8 12 0,-8 -7 31,-16 49 -31,20 -64 16,0 0 -16,0 0 0</inkml:trace>
    </iact:actionData>
  </iact:action>
  <iact:action type="add" startTime="152211">
    <iact:property name="dataType"/>
    <iact:actionData xml:id="d52">
      <inkml:trace xmlns:inkml="http://www.w3.org/2003/InkML" xml:id="stk52" contextRef="#ctx0" brushRef="#br2">8758 12017 0,'0'0'31,"0"0"-31,0 0 0,-20 154 31,12 -91 -31,-4 38 16,4 10 -16,-4 5 16,4 42 -1,0 17 -15,-12 20 16,8 -4 -16,-8 -1 15,0 11 -15,4 0 32,0 -17 -32,4 -9 0,12 -48 31,-8 -37 -31,16 -32 0,-8 -37 31,0 -21 -31,0 0 0,0 -69 31,4 6 -31,-4 63 0,0 0 0,0 0 16</inkml:trace>
    </iact:actionData>
  </iact:action>
  <iact:action type="add" startTime="152757">
    <iact:property name="dataType"/>
    <iact:actionData xml:id="d53">
      <inkml:trace xmlns:inkml="http://www.w3.org/2003/InkML" xml:id="stk53" contextRef="#ctx0" brushRef="#br2">9302 12430 0,'0'0'31,"0"0"-31,-72 58 16,48 -42 -16,12 -11 31,4 -5 -31,4 -32 0,0 -15 15,28 -27 -15,8 -16 32,8 11 -32,16 -6 15,-4 -5 -15,12 32 16,8 5 0,-4 27 -16,4 -17 15,-8 12 -15,-8 52 16,-12 -11 -16,0 38 31,-12 15 -31,0 11 16,-16 6 -16,0 4 15,-16 48 -15,-12 -26 32,-8 10 -32,-4 11 0,0 -32 31,-16 27 -31,0 -11 0,-20 26 31,4 -20 -31,-4 -1 0,4 -26 16,8 -16 -16,4 -21 31,-12 -27 -31,12 -5 0,12 21 31,0 -36 -31,4 4 0,-8 -20 16,8 -6 -16,12 5 20,0 1 -20,12 10 16,4 -11 -16,0 27 0,32 -27 15,0 -10 17,16 27 -32,-4 -6 0,12 10 31,0 -31 -31,36 0 0,0 10 31,4 1 -31,-8 -17 0,-8 27 16,4 0 -16,20 -5 31,20 5 -31,-16 5 0,-24 -10 31,-20 5 -31,-12 0 0,-20 0 31,0 16 -31,-32 -16 0,0 0 0,0 0 16</inkml:trace>
    </iact:actionData>
  </iact:action>
  <iact:action type="add" startTime="173974">
    <iact:property name="dataType"/>
    <iact:actionData xml:id="d54">
      <inkml:trace xmlns:inkml="http://www.w3.org/2003/InkML" xml:id="stk54" contextRef="#ctx0" brushRef="#br2">398 16388 0,'-52'-195'32,"52"195"-32,0 0 15,0 0 -15,0 0 0,0 0 0,0 0 32,0 0 -32,0 0 0,0 0 0,0 0 15,0 0 -15,68 -95 47,-24 73 -31,-12 1 -16,8 0 31,20 0 -31,-12 10 0,8 -10 31,4 -16 -31,0 16 0,-8 -5 31,8 -1 -31,-16 -10 0,4 37 32,-16 -16 -32,4 38 0,0 -12 15,-4 6 -15,4 16 25,8 21 -25,-16 -22 15,0 27 -15,-8 -5 16,-12 5 -16,4 1 31,0 4 -31,-12 -5 0,-4 27 16,-8 -6 -16,-8 0 31,8 6 -31,0 -11 0,-4 0 31,-12 -27 -31,4 -4 0,0 4 31,-8 -20 -31,4 10 0,-8 -6 16,0 12 -16,-4 -17 31,4 27 -31,4 -32 32,0 21 -32,8 6 0,-20 -22 0,20 17 31,-8 4 -31,12 -10 0,-4 11 31,-4 -27 -31,-4 5 0,8 -20 31,-4 41 -31,12 -15 0,-12 -11 16,16 21 -16,-8 -31 31,8 10 -31,4 5 0,8 -10 31,0 11 -31,8 -6 0,0 -5 32,4 5 -32,8 -5 0,0 -6 31,8 1 -31,-12 5 0,12 -6 16,8 1 -16,0 -1 45,12 11 -45,-8 -5 0,4 -5 31,12 -6 -31,-4 16 0,12 -21 31,4 0 -31,0 16 0,-12 -21 16,-8 -16 -16,-8 10 31,12 11 -31,0 -10 0,0 -12 31,-4 12 -31,0 -6 0,-16 0 16,-12 11 -16,-12 5 31,-8 0 -31,0 0 0,0 0 32</inkml:trace>
    </iact:actionData>
  </iact:action>
  <iact:action type="add" startTime="176935">
    <iact:property name="dataType"/>
    <iact:actionData xml:id="d55">
      <inkml:trace xmlns:inkml="http://www.w3.org/2003/InkML" xml:id="stk55" contextRef="#ctx0" brushRef="#br2">2182 16150 0,'0'0'16,"0"0"-16,0 0 31,0 0 -31,0 0 0,-4 138 16,12 -69 -16,-4 20 31,-8 -15 -31,-4 6 16,8 9 -16,-4 -4 15,4 5 -15,-4 0 31,8 -16 -31,-4 -27 0,0 -26 32,4 -10 -32,0 0 0,8 -11 31,-4 0 -31,-4 0 0,-4 0 0,0 0 0,0 0 0,92 -6 47,-56 27 -47,8 1 31,-8 -1 -31,4 -27 0,8 6 31,4 6 -31,4 -1 0,0 16 32,-12 -26 -32,-8 5 0,-8 5 15,0 6 -15,0 -27 31,-4 -5 -31,-12 31 0,4 -10 32,-16 -26 -32,0 5 0,0 5 0,0 16 31,0 0 -31,0 0 0,0 0 16</inkml:trace>
    </iact:actionData>
  </iact:action>
  <iact:action type="add" startTime="177590">
    <iact:property name="dataType"/>
    <iact:actionData xml:id="d56">
      <inkml:trace xmlns:inkml="http://www.w3.org/2003/InkML" xml:id="stk56" contextRef="#ctx0" brushRef="#br2">2894 16071 0,'0'0'16,"64"-10"-16,-44 25 31,-8 1 -31,0 -16 0,-12 21 16,0 16 -16,-40 53 16,16 11 15,0 47 -31,12 -16 0,-4 26 31,16 22 -31,-4 -11 0,-12 32 31,16 -21 -31,4 -22 0,0 -36 16,20 -1 -16,-8 -31 31,-4 -32 -31,4 -21 0,-4 -37 31,-4 0 -31,-4 0 0,0 0 32,4 -95 -32,-8 95 0,0 0 0,0 0 15</inkml:trace>
    </iact:actionData>
  </iact:action>
  <iact:action type="add" startTime="178371">
    <iact:property name="dataType"/>
    <iact:actionData xml:id="d57">
      <inkml:trace xmlns:inkml="http://www.w3.org/2003/InkML" xml:id="stk57" contextRef="#ctx0" brushRef="#br2">4794 15860 0,'0'0'15,"0"0"-15,0 0 0,0 0 32,-72 79 -32,48 -42 0,-4 32 31,8 -6 -31,-12 32 0,8 22 15,-4 9 1,12 -9 -16,-16 -1 16,0 5 -16,0 12 45,4 -7 -45,0 -15 16,24 -10 -16,0 -6 15,4 -10 -15,8 -6 31,0 -16 -31,8 -20 0,-8 -1 16,0 21 -16,4 -15 31,8 -6 -31,4 -5 16,4 16 -16,0 -16 16,24 16 -16,-4 -11 31,0 16 -31,0 -5 0,0 -5 31,4 -6 -31,0 -26 0,-8 21 16,8 -27 -16,0 -10 31,-8 -26 -31,0 10 16,-8 -10 -16,4 -6 15,-12 -16 -15,0 -26 31,-12 -21 -31,-8 16 0,0 -32 32,-12 10 -32,4 -4 0,-12 4 31,-4 33 -31,0 4 0,4 11 16,-8 11 -16,-8 0 31,-4 26 -31,-12 -5 0,12 0 31,-12 15 -31,8 12 0,-12 4 31,4 6 -31,-4 21 0,8 0 16,0 21 -16,-4 -5 31,-8 26 -31,-4 11 0,4 5 31,12 16 -31,0 -21 0,0 21 32,24 -5 -32,0 0 0,4 -32 31,-8 -11 -31,0 -21 0,20 -42 16,0 0 -16,0 0 0</inkml:trace>
    </iact:actionData>
  </iact:action>
  <iact:action type="add" startTime="189210">
    <iact:property name="dataType"/>
    <iact:actionData xml:id="d58">
      <inkml:trace xmlns:inkml="http://www.w3.org/2003/InkML" xml:id="stk58" contextRef="#ctx0" brushRef="#br2">7034 16145 0,'-88'16'32,"88"-16"-32,0 0 15,0 0 -15,0 0 0,-60 174 32,48 -78 -32,4 25 15,-12 -5 1,12 27 -16,0 10 31,4 -21 -31,12 11 0,4 -5 16,8 4 -16,-8 -20 31,8 -6 -31,-8 -53 0,-4 -15 31,0 -27 -31,-4 -16 0,0 -5 0,24 -37 16,-4 -21 15,-24 58 -31,0 0 16,0 0 -16</inkml:trace>
    </iact:actionData>
  </iact:action>
  <iact:action type="add" startTime="189735">
    <iact:property name="dataType"/>
    <iact:actionData xml:id="d59">
      <inkml:trace xmlns:inkml="http://www.w3.org/2003/InkML" xml:id="stk59" contextRef="#ctx0" brushRef="#br2">7282 16869 0,'0'0'16,"0"0"-16,12 212 31,4 -91 -31,0 -20 0,12 10 16,0 -6 -1,8 -41 -15,8 20 16,8 -31 -16,0 -27 31,-12 -31 -31,4 -21 0,-12 -6 16,0 -31 -16,0 -1 31,0 -20 -31,-16 -11 0,8 -16 31,4 5 -31,-4 -10 0,-8 20 31,-8 17 -31,-4 0 0,-4 -11 16,-4 0 -16,-16 -10 31,4 15 -31,-4 27 0,0 11 32,-12 4 -32,4 12 0,0 -28 31,4 28 -31,4 4 0,8 22 15,-4 10 -15,0 6 32,-20 5 -32,4 -11 19,-4 21 -19,8 1 16,0 10 -16,4 5 31,-12 16 -31,4 -10 0,-4 26 31,-4 16 -31,4 -27 0,-16 22 16,-16 63 -16,24 -22 31,44 -126 -31,0 0 0,0 0 0</inkml:trace>
    </iact:actionData>
  </iact:action>
  <iact:action type="add" startTime="190738">
    <iact:property name="dataType"/>
    <iact:actionData xml:id="d60">
      <inkml:trace xmlns:inkml="http://www.w3.org/2003/InkML" xml:id="stk60" contextRef="#ctx0" brushRef="#br2">9098 15527 0,'0'0'16,"0"0"-16,0 0 15,0 0 -15,-44 227 32,40 -116 -32,-4 -11 0,8 17 15,4 20 1,0 16 -16,4 38 31,0 4 -31,20 -15 0,-8 -22 16,-8 -31 -16,-8 16 31,0 -43 -31,-16 -20 16,-8 -43 -16,-4 -21 15,-4 -38 -15,-20 -78 16,48 100 -16,0 0 31,0 0 -31</inkml:trace>
    </iact:actionData>
  </iact:action>
  <iact:action type="add" startTime="191206">
    <iact:property name="dataType"/>
    <iact:actionData xml:id="d61">
      <inkml:trace xmlns:inkml="http://www.w3.org/2003/InkML" xml:id="stk61" contextRef="#ctx0" brushRef="#br2">9438 15876 0,'0'0'31,"0"0"-31,0 0 0,0 0 31,0 0 -31,84 -133 0,-52 102 32,4 -17 -32,8 1 0,20 10 15,0 10 -15,0 11 31,-4 22 -31,-4 15 16,-12 26 -16,-8 17 16,4 4 -16,-16 17 31,-12 5 -31,-16 5 0,-4 -5 31,4 16 -31,0 -6 0,-20 -26 31,-4 0 -31,-4 -16 0,-8 5 16,0 -10 -16,-8 0 31,-8 5 -31,-8 16 0,12 -5 32,-4 0 -32,16 -6 0,-16 -5 31,20 16 -31,12 -16 0,0 -21 15,12 -10 -15,8 -27 16,4 0 0,48 -5 -1,-4 -17 -15,16 -9 16,8 -6 -16,8 -11 31,4 11 -31,0 16 0,16 -11 31,4 6 -31,20 10 0,-8 21 16,-4 -5 -16,-16 11 31,-16 -1 -31,-16 -15 16,0 5 -16,-60 0 16,0 0 -16,0 0 0</inkml:trace>
    </iact:actionData>
  </iact:action>
  <iact:action type="add" startTime="221128">
    <iact:property name="dataType"/>
    <iact:actionData xml:id="d62">
      <inkml:trace xmlns:inkml="http://www.w3.org/2003/InkML" xml:id="stk62" contextRef="#ctx0" brushRef="#br2">11082 12678 0,'-88'-137'31,"88"137"-31,0 0 16,0 0 -16,0 0 31,0 0 -31,0 0 0,0 0 14,72 0 -14,-36 16 32,4 5 -32,0 -5 15,4 -6 -15,0 1 16,20 20 -16,0 -15 31,4 -5 -31,-8 -1 16,-8 -15 -16,-12 5 15,0 -5 -15,-12 15 16,4 1 -16,-16 -11 31,0 5 -31,-8 6 0,-12 -11 0,-12 10 0,-56 -4 32,72 -6 -1,0 0 -31,0 0 0</inkml:trace>
    </iact:actionData>
  </iact:action>
  <iact:action type="add" startTime="221129">
    <iact:property name="dataType"/>
    <iact:actionData xml:id="d63">
      <inkml:trace xmlns:inkml="http://www.w3.org/2003/InkML" xml:id="stk63" contextRef="#ctx0" brushRef="#brinv">0 0 0</inkml:trace>
    </iact:actionData>
  </iact:action>
  <iact:action type="add" startTime="221130">
    <iact:property name="dataType"/>
    <iact:actionData xml:id="d64">
      <inkml:trace xmlns:inkml="http://www.w3.org/2003/InkML" xml:id="stk64" contextRef="#ctx0" brushRef="#brinv">26381 18417 0</inkml:trace>
    </iact:actionData>
  </iact:action>
</iact:actions>
</file>

<file path=ppt/media/image1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7/27/19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microsoft.com/office/2011/relationships/inkAction" Target="../ink/inkAction1.xml"/><Relationship Id="rId2" Type="http://schemas.openxmlformats.org/officeDocument/2006/relationships/tags" Target="../tags/tag2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11/relationships/inkAction" Target="../ink/inkAction2.xml"/><Relationship Id="rId3" Type="http://schemas.openxmlformats.org/officeDocument/2006/relationships/tags" Target="../tags/tag4.xml"/><Relationship Id="rId7" Type="http://schemas.openxmlformats.org/officeDocument/2006/relationships/image" Target="../media/image1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4.mp4"/><Relationship Id="rId7" Type="http://schemas.microsoft.com/office/2011/relationships/inkAction" Target="../ink/inkAction3.xml"/><Relationship Id="rId2" Type="http://schemas.openxmlformats.org/officeDocument/2006/relationships/tags" Target="../tags/tag6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Greedy Algorithms, Activity Selection,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CLRS Chapter 16.1, 16.2</a:t>
            </a:r>
          </a:p>
        </p:txBody>
      </p:sp>
      <p:pic>
        <p:nvPicPr>
          <p:cNvPr id="5" name="tmp5558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42.8752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5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462">
        <p:fade/>
      </p:transition>
    </mc:Choice>
    <mc:Fallback xmlns="">
      <p:transition spd="med" advTm="344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Correctness of Algorithm: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ln w="38100">
            <a:noFill/>
          </a:ln>
        </p:spPr>
        <p:txBody>
          <a:bodyPr>
            <a:noAutofit/>
          </a:bodyPr>
          <a:lstStyle/>
          <a:p>
            <a:r>
              <a:rPr lang="en-US" dirty="0"/>
              <a:t>Our first choice is in the optimal solution. If not, replace first activity in the optimal solution with our first choice (earliest finish time):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Optimal solution </a:t>
            </a:r>
            <a:r>
              <a:rPr lang="en-US" dirty="0"/>
              <a:t>vs. our </a:t>
            </a:r>
            <a:r>
              <a:rPr lang="en-US" dirty="0">
                <a:solidFill>
                  <a:srgbClr val="0070C0"/>
                </a:solidFill>
              </a:rPr>
              <a:t>greedy solution: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/>
              <a:t>Combine to get another optimal solution: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2055812" y="3886200"/>
            <a:ext cx="1524000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884612" y="3886200"/>
            <a:ext cx="2057400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627812" y="3886200"/>
            <a:ext cx="2438400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9599612" y="3886200"/>
            <a:ext cx="1243225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103812" y="4495800"/>
            <a:ext cx="3657600" cy="7434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15917" y="4495800"/>
            <a:ext cx="9144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9066212" y="4495800"/>
            <a:ext cx="1600200" cy="7434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314312" y="4495800"/>
            <a:ext cx="9144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039412" y="5867400"/>
            <a:ext cx="2057400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782612" y="5867400"/>
            <a:ext cx="2438400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754412" y="5867400"/>
            <a:ext cx="1243225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215917" y="5865541"/>
            <a:ext cx="914400" cy="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tmp3D7C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34.0045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27" name="Ink 26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38783" y="3206281"/>
              <a:ext cx="8056078" cy="2656123"/>
            </p14:xfrm>
          </p:contentPart>
        </mc:Choice>
        <mc:Fallback xmlns="">
          <p:pic>
            <p:nvPicPr>
              <p:cNvPr id="27" name="Ink 26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129783" y="3197281"/>
                <a:ext cx="8074078" cy="26741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007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7104">
        <p:fade/>
      </p:transition>
    </mc:Choice>
    <mc:Fallback xmlns="">
      <p:transition spd="med" advTm="2571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Iterative Algorithm for Activity Selection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ontent Placeholder 13"/>
              <p:cNvSpPr>
                <a:spLocks noGrp="1"/>
              </p:cNvSpPr>
              <p:nvPr>
                <p:ph idx="1"/>
              </p:nvPr>
            </p:nvSpPr>
            <p:spPr>
              <a:xfrm>
                <a:off x="1593436" y="1600200"/>
                <a:ext cx="9911176" cy="5029200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Sort activities by finish time, store in array g. (s is an array containing start times, f finish times. s[</a:t>
                </a:r>
                <a:r>
                  <a:rPr lang="en-US" sz="2400" dirty="0" err="1"/>
                  <a:t>i</a:t>
                </a:r>
                <a:r>
                  <a:rPr lang="en-US" sz="2400" dirty="0"/>
                  <a:t>], f[</a:t>
                </a:r>
                <a:r>
                  <a:rPr lang="en-US" sz="2400" dirty="0" err="1"/>
                  <a:t>i</a:t>
                </a:r>
                <a:r>
                  <a:rPr lang="en-US" sz="2400" dirty="0"/>
                  <a:t>] contain start and finish times of activity I, both arrays are length n). A returns scheduled activities. </a:t>
                </a:r>
              </a:p>
              <a:p>
                <a:pPr marL="0" indent="0">
                  <a:buNone/>
                </a:pPr>
                <a:r>
                  <a:rPr lang="en-US" dirty="0"/>
                  <a:t>Greedy-Activity-Select(s, f)</a:t>
                </a:r>
              </a:p>
              <a:p>
                <a:pPr marL="0" indent="0">
                  <a:buNone/>
                </a:pPr>
                <a:r>
                  <a:rPr lang="en-US" dirty="0"/>
                  <a:t>   A={g[1]}; k=1;</a:t>
                </a:r>
              </a:p>
              <a:p>
                <a:pPr marL="0" indent="0">
                  <a:buNone/>
                </a:pPr>
                <a:r>
                  <a:rPr lang="en-US" dirty="0"/>
                  <a:t>   for m = 2 to n </a:t>
                </a:r>
              </a:p>
              <a:p>
                <a:pPr marL="0" indent="0">
                  <a:buNone/>
                </a:pPr>
                <a:r>
                  <a:rPr lang="en-US" dirty="0"/>
                  <a:t>      if s[m] ≥ f[k]</a:t>
                </a:r>
              </a:p>
              <a:p>
                <a:pPr marL="0" indent="0">
                  <a:buNone/>
                </a:pPr>
                <a:r>
                  <a:rPr lang="en-US" dirty="0"/>
                  <a:t>         A = 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∪</m:t>
                    </m:r>
                  </m:oMath>
                </a14:m>
                <a:r>
                  <a:rPr lang="en-US" b="0" dirty="0"/>
                  <a:t> {g[m]}</a:t>
                </a:r>
              </a:p>
              <a:p>
                <a:pPr marL="0" indent="0">
                  <a:buNone/>
                </a:pPr>
                <a:r>
                  <a:rPr lang="en-US" dirty="0"/>
                  <a:t>         k=m</a:t>
                </a:r>
              </a:p>
              <a:p>
                <a:pPr marL="0" indent="0">
                  <a:buNone/>
                </a:pPr>
                <a:r>
                  <a:rPr lang="en-US" b="0" dirty="0"/>
                  <a:t>  return A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  </a:t>
                </a:r>
              </a:p>
            </p:txBody>
          </p:sp>
        </mc:Choice>
        <mc:Fallback xmlns="">
          <p:sp>
            <p:nvSpPr>
              <p:cNvPr id="14" name="Content Placeholder 1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93436" y="1600200"/>
                <a:ext cx="9911176" cy="5029200"/>
              </a:xfrm>
              <a:blipFill>
                <a:blip r:embed="rId6"/>
                <a:stretch>
                  <a:fillRect l="-1230" t="-1576" r="-677" b="-2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tmp58F2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3" name="Ink 2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49475" y="3984849"/>
              <a:ext cx="3668528" cy="1960459"/>
            </p14:xfrm>
          </p:contentPart>
        </mc:Choice>
        <mc:Fallback xmlns="">
          <p:pic>
            <p:nvPicPr>
              <p:cNvPr id="3" name="Ink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40475" y="3975849"/>
                <a:ext cx="3686529" cy="197845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870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6031">
        <p:fade/>
      </p:transition>
    </mc:Choice>
    <mc:Fallback xmlns="">
      <p:transition spd="med" advTm="2460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Short Trace of Activity Selection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93436" y="1600200"/>
            <a:ext cx="9911176" cy="5029200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  <p:pic>
        <p:nvPicPr>
          <p:cNvPr id="4" name="tmp8405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76.733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5" name="Ink 4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25025" y="1559033"/>
              <a:ext cx="8914538" cy="4186827"/>
            </p14:xfrm>
          </p:contentPart>
        </mc:Choice>
        <mc:Fallback xmlns="">
          <p:pic>
            <p:nvPicPr>
              <p:cNvPr id="5" name="Ink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16025" y="1550033"/>
                <a:ext cx="8932538" cy="420482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0954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5123">
        <p:fade/>
      </p:transition>
    </mc:Choice>
    <mc:Fallback xmlns="">
      <p:transition spd="med" advTm="2351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Running Time of Activity Selection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93436" y="1600200"/>
            <a:ext cx="9911176" cy="5029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We run through all activities once.</a:t>
            </a:r>
          </a:p>
          <a:p>
            <a:pPr marL="0" indent="0">
              <a:buNone/>
            </a:pPr>
            <a:r>
              <a:rPr lang="en-US" dirty="0"/>
              <a:t>For each activity, we compare it to the last activity scheduled (to see if they are compatible) in O(1) time.</a:t>
            </a:r>
          </a:p>
          <a:p>
            <a:pPr marL="0" indent="0">
              <a:buNone/>
            </a:pPr>
            <a:r>
              <a:rPr lang="en-US" dirty="0"/>
              <a:t>Altogether O(n) time.</a:t>
            </a:r>
          </a:p>
          <a:p>
            <a:pPr marL="0" indent="0">
              <a:buNone/>
            </a:pPr>
            <a:r>
              <a:rPr lang="en-US" dirty="0"/>
              <a:t>If you’re sorting first, that takes O(n log n) time, altogether giving O(n log n) time.</a:t>
            </a:r>
          </a:p>
        </p:txBody>
      </p:sp>
      <p:pic>
        <p:nvPicPr>
          <p:cNvPr id="2" name="tmp3CC9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617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5446">
        <p:fade/>
      </p:transition>
    </mc:Choice>
    <mc:Fallback xmlns="">
      <p:transition spd="med" advTm="654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4462|recordLength=34504|start=0|end=34462|audioFormat={00001610-0000-0010-8000-00AA00389B71}|audioRate=44100|muted=false|volume=0.8|fadeIn=0|fadeOut=0|videoFormat={34363248-0000-0010-8000-00AA00389B71}|videoRate=15|videoWidth=256|videoHeight=2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57104|recordLength=257138|start=0|end=257104|audioFormat={00001610-0000-0010-8000-00AA00389B71}|audioRate=44100|muted=false|volume=0.8|fadeIn=0|fadeOut=0|videoFormat={34363248-0000-0010-8000-00AA00389B71}|videoRate=15|videoWidth=256|videoHeight=25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BsAAAAeAAAABwMAAAAAAQAAACAAAAAECUlua0F0b21WMQIAAAAJBAAAAAkFAAAACQYAAAAJBwAAAAkIAAAACQkAAAAJCgAAAAkLAAAACQwAAAAJDQAAAAkOAAAACQ8AAAAJEAAAAAkRAAAACRIAAAAJEwAAAAkUAAAACRUAAAAJFgAAAAkXAAAACRgAAAAJGQAAAAkaAAAACRsAAAAJHAAAAAkdAAAACR4AAAANBQUEAAAAC1BlblN0cm9rZVYxBAAAAApBdHRyaWJ1dGVzBVRyYWNlCVN0YXJ0VGltZQRUeXBlBAQABA9QZW5BdHRyaWJ1dGVzVjECAAAACklua1RyYWNlVjECAAAAEAxBY3Rpb25UeXBlVjECAAAAAgAAAAkfAAAACSAAAACg9gEAAAAAAAXf////DEFjdGlvblR5cGVWMQEAAAAHdmFsdWVfXwAIAgAAAAAAAAABBQAAAAQAAAAJIgAAAAkjAAAAbfkBAAAAAAAB3P///9////8AAAAAAQYAAAAEAAAACSUAAAAJJgAAAEEGAgAAAAAAAdn////f////AAAAAAEHAAAABAAAAAkoAAAACSkAAAA0CAIAAAAAAAHW////3////wAAAAABCAAAAAQAAAAJKwAAAAksAAAA2AkCAAAAAAAB0////9////8AAAAAAQkAAAAEAAAACS4AAAAJLwAAABwOAgAAAAAAAdD////f////AAAAAAEKAAAABAAAAAkxAAAACTIAAADQDwIAAAAAAAHN////3////wAAAAABCwAAAAQAAAAJNAAAAAk1AAAAVRECAAAAAAAByv///9////8AAAAAAQwAAAAEAAAACTcAAAAJOAAAAG9yAgAAAAAAAcf////f////AAAAAAENAAAABAAAAAk6AAAACTsAAABScwIAAAAAAAHE////3////wAAAAABDgAAAAQAAAAJPQAAAAk+AAAAPHQCAAAAAAABwf///9////8AAAAAAQ8AAAAEAAAACUAAAAAJQQAAAAh1AgAAAAAAAb7////f////AAAAAAEQAAAABAAAAAlDAAAACUQAAAAyfQIAAAAAAAG7////3////wAAAAABEQAAAAQAAAAJRgAAAAlHAAAADIUCAAAAAAABuP///9////8AAAAAARIAAAAEAAAACUkAAAAJSgAAABSZAgAAAAAAAbX////f////AAAAAAETAAAABAAAAAlMAAAACU0AAADTmwIAAAAAAAGy////3////wAAAAABFAAAAAQAAAAJTwAAAAlQAAAA/LACAAAAAAABr////9////8AAAAAARUAAAAEAAAACVIAAAAJUwAAAKCzAgAAAAAAAaz////f////AAAAAAEWAAAABAAAAAlVAAAACVYAAADxtQIAAAAAAAGp////3////wAAAAABFwAAAAQAAAAJWAAAAAlZAAAAHLkCAAAAAAABpv///9////8AAAAAARgAAAAEAAAACVsAAAAJXAAAACC7AgAAAAAAAaP////f////AAAAAAEZAAAABAAAAAleAAAACV8AAADWvAIAAAAAAAGg////3////wAAAAABGgAAAAQAAAAJYQAAAAliAAAA/b8CAAAAAAABnf///9////8AAAAAARsAAAAEAAAACWQAAAAJZQAAANDBAgAAAAAAAZr////f////AAAAAAEcAAAABAAAAAlnAAAACWgAAACUwwIAAAAAAAGX////3////wAAAAABHQAAAAQAAAAJagAAAAlrAAAArdACAAAAAAABlP///9////8AAAAAAR4AAAAEAAAACW0AAAAJbgAAAJDSAgAAAAAAAZH////f////AAAAAAUfAAAAD1BlbkF0dHJpYnV0ZXNWMQoAAAAHX2NvbG9yQQdfY29sb3JSB19jb2xvckcHX2NvbG9yQgpGaXRUb0N1cnZlBkhlaWdodA5JZ25vcmVQcmVzc3VyZQ1Jc0hpZ2hsaWdodGVyBVNoYXBlBVdpZHRoAAAAAAAAAAAEAAICAgIBBgEBDEJydXNoU2hhcGVWMQIAAAAGAgAAAP8AnkkAAAAAAAAACEAAAAWQ////DEJydXNoU2hhcGVWMQEAAAAHdmFsdWVfXwAIAgAAAAEAAAAAAAAAAAAIQAUgAAAACklua1RyYWNlVjEDAAAADUxpc3RgMStfaXRlbXMMTGlzdGAxK19zaXplD0xpc3RgMStfdmVyc2lvbgQAABhTaGFyZWQuSW5raW5nLklua1BvaW50W10CAAAACAgCAAAACXEAAAAiAAAAIgAAAAEiAAAAHwAAAP8AnkkAAAAAAAAACEAAAAGO////kP///wEAAAAAAAAAAAAIQAEjAAAAIAAAAAlzAAAAFwAAABcAAAABJQAAAB8AAAD/AJ5JAAAAAAAAAAhAAAABjP///5D///8BAAAAAAAAAAAACEABJgAAACAAAAAJdQAAABEAAAARAAAAASgAAAAfAAAA/wCeSQAAAAAAAAAIQAAAAYr///+Q////AQAAAAAAAAAAAAhAASkAAAAgAAAACXcAAAAQAAAAEAAAAAErAAAAHwAAAP8AnkkAAAAAAAAACEAAAAGI////kP///wEAAAAAAAAAAAAIQAEsAAAAIAAAAAl5AAAADQAAAA0AAAABLgAAAB8AAAD/AJ5JAAAAAAAAAAhAAAABhv///5D///8BAAAAAAAAAAAACEABLwAAACAAAAAJewAAAAoAAAAKAAAAATEAAAAfAAAA/wCeSQAAAAAAAAAIQAAAAYT///+Q////AQAAAAAAAAAAAAhAATIAAAAgAAAACX0AAAAOAAAADgAAAAE0AAAAHwAAAP8AnkkAAAAAAAAACEAAAAGC////kP///wEAAAAAAAAAAAAIQAE1AAAAIAAAAAl/AAAADAAAAAwAAAABNwAAAB8AAAD/AJ5JAAAAAAAAAAhAAAABgP///5D///8BAAAAAAAAAAAACEABOAAAACAAAAAJgQAAAAkAAAAJAAAAAToAAAAfAAAA/wCeSQAAAAAAAAAIQAAAAX7///+Q////AQAAAAAAAAAAAAhAATsAAAAgAAAACYMAAAANAAAADQAAAAE9AAAAHwAAAP8AnkkAAAAAAAAACEAAAAF8////kP///wEAAAAAAAAAAAAIQAE+AAAAIAAAAAmFAAAACQAAAAkAAAABQAAAAB8AAAD/AJ5JAAAAAAAAAAhAAAABev///5D///8BAAAAAAAAAAAACEABQQAAACAAAAAJhwAAAAcAAAAHAAAAAUMAAAAfAAAA/wCeSQAAAAAAAAAIQAAAAXj///+Q////AQAAAAAAAAAAAAhAAUQAAAAgAAAACYkAAABMAAAATAAAAAFGAAAAHwAAAP8AnkkAAAAAAAAACEAAAAF2////kP///wEAAAAAAAAAAAAIQAFHAAAAIAAAAAmLAAAAaQAAAGkAAAABSQAAAB8AAAD/AJ5JAAAAAAAAAAhAAAABdP///5D///8BAAAAAAAAAAAACEABSgAAACAAAAAJjQAAABwAAAAcAAAAAUwAAAAfAAAA/wCeSQAAAAAAAAAIQAAAAXL///+Q////AQAAAAAAAAAAAAhAAU0AAAAgAAAACY8AAAAcAAAAHAAAAAFPAAAAHwAAAP8AnkkAAAAAAAAACEAAAAFw////kP///wEAAAAAAAAAAAAIQAFQAAAAIAAAAAmRAAAAGgAAABoAAAABUgAAAB8AAAD/AJ5JAAAAAAAAAAhAAAABbv///5D///8BAAAAAAAAAAAACEABUwAAACAAAAAJkwAAABYAAAAWAAAAAVUAAAAfAAAA/wCeSQAAAAAAAAAIQAAAAWz///+Q////AQAAAAAAAAAAAAhAAVYAAAAgAAAACZUAAAAHAAAABwAAAAFYAAAAHwAAAP8AnkkAAAAAAAAACEAAAAFq////kP///wEAAAAAAAAAAAAIQAFZAAAAIAAAAAmXAAAAEwAAABMAAAABWwAAAB8AAAD/AJ5JAAAAAAAAAAhAAAABaP///5D///8BAAAAAAAAAAAACEABXAAAACAAAAAJmQAAABEAAAARAAAAAV4AAAAfAAAA/wCeSQAAAAAAAAAIQAAAAWb///+Q////AQAAAAAAAAAAAAhAAV8AAAAgAAAACZsAAAARAAAAEQAAAAFhAAAAHwAAAP8AnkkAAAAAAAAACEAAAAFk////kP///wEAAAAAAAAAAAAIQAFiAAAAIAAAAAmdAAAAEgAAABIAAAABZAAAAB8AAAD/AJ5JAAAAAAAAAAhAAAABYv///5D///8BAAAAAAAAAAAACEABZQAAACAAAAAJnwAAAA8AAAAPAAAAAWcAAAAfAAAA/wCeSQAAAAAAAAAIQAAAAWD///+Q////AQAAAAAAAAAAAAhAAWgAAAAgAAAACaEAAAAKAAAACgAAAAFqAAAAHwAAAP8AnkkAAAAAAAAACEAAAAFe////kP///wEAAAAAAAAAAAAIQAFrAAAAIAAAAAmjAAAAGAAAABgAAAABbQAAAB8AAAD/AJ5JAAAAAAAAAAhAAAABXP///5D///8BAAAAAAAAAAAACEABbgAAACAAAAAJpQAAACAAAAAgAAAAB3EAAAAAAQAAAEAAAAAECklua1BvaW50VjECAAAACaYAAAAJpwAAAAmoAAAACakAAAAJqgAAAAmrAAAACawAAAAJrQAAAAmuAAAACa8AAAAJsAAAAAmxAAAACbIAAAAJswAAAAm0AAAACbUAAAAJtgAAAAm3AAAACbgAAAAJuQAAAAm6AAAACbsAAAAJvAAAAAm9AAAACb4AAAAJvwAAAAnAAAAACcEAAAAJwgAAAAnDAAAACcQAAAAJxQAAAAnGAAAACccAAAANHgdzAAAAAAEAAAAgAAAABApJbmtQb2ludFYxAgAAAAnIAAAACckAAAAJygAAAAnLAAAACcwAAAAJzQAAAAnOAAAACc8AAAAJ0AAAAAnRAAAACdIAAAAJ0wAAAAnUAAAACdUAAAAJ1gAAAAnXAAAACdgAAAAJ2QAAAAnaAAAACdsAAAAJ3AAAAAndAAAACd4AAAANCQd1AAAAAAEAAAAgAAAABApJbmtQb2ludFYxAgAAAAnfAAAACeAAAAAJ4QAAAAniAAAACeMAAAAJ5AAAAAnlAAAACeYAAAAJ5wAAAAnoAAAACekAAAAJ6gAAAAnrAAAACewAAAAJ7QAAAAnuAAAACe8AAAANDwd3AAAAAAEAAAAQAAAABApJbmtQb2ludFYxAgAAAAnwAAAACfEAAAAJ8gAAAAnzAAAACfQAAAAJ9QAAAAn2AAAACfcAAAAJ+AAAAAn5AAAACfoAAAAJ+wAAAAn8AAAACf0AAAAJ/gAAAAn/AAAAB3kAAAAAAQAAABAAAAAECklua1BvaW50VjECAAAACQABAAAJAQEAAAkCAQAACQMBAAAJBAEAAAkFAQAACQYBAAAJBwEAAAkIAQAACQkBAAAJCgEAAAkLAQAACQwBAAANAwd7AAAAAAEAAAAQAAAABApJbmtQb2ludFYxAgAAAAkNAQAACQ4BAAAJDwEAAAkQAQAACREBAAAJEgEAAAkTAQAACRQBAAAJFQEAAAkWAQAADQYHfQAAAAABAAAAEAAAAAQKSW5rUG9pbnRWMQIAAAAJFwEAAAkYAQAACRkBAAAJGgEAAAkbAQAACRwBAAAJHQEAAAkeAQAACR8BAAAJIAEAAAkhAQAACSIBAAAJIwEAAAkkAQAADQIHfwAAAAABAAAAEAAAAAQKSW5rUG9pbnRWMQIAAAAJJQEAAAkmAQAACScBAAAJKAEAAAkpAQAACSoBAAAJKwEAAAksAQAACS0BAAAJLgEAAAkvAQAACTABAAANBAeBAAAAAAEAAAAQAAAABApJbmtQb2ludFYxAgAAAAkxAQAACTIBAAAJMwEAAAk0AQAACTUBAAAJNgEAAAk3AQAACTgBAAAJOQEAAA0HB4MAAAAAAQAAABAAAAAECklua1BvaW50VjECAAAACToBAAAJOwEAAAk8AQAACT0BAAAJPgEAAAk/AQAACUABAAAJQQEAAAlCAQAACUMBAAAJRAEAAAlFAQAACUYBAAANAweFAAAAAAEAAAAQAAAABApJbmtQb2ludFYxAgAAAAlHAQAACUgBAAAJSQEAAAlKAQAACUsBAAAJTAEAAAlNAQAACU4BAAAJTwEAAA0HB4cAAAAAAQAAAAgAAAAECklua1BvaW50VjECAAAACVABAAAJUQEAAAlSAQAACVMBAAAJVAEAAAlVAQAACVYBAAAKB4kAAAAAAQAAAIAAAAAECklua1BvaW50VjECAAAACVcBAAAJWAEAAAlZAQAACVoBAAAJWwEAAAlcAQAACV0BAAAJXgEAAAlfAQAACWABAAAJYQEAAAliAQAACWMBAAAJZAEAAAllAQAACWYBAAAJZwEAAAloAQAACWkBAAAJagEAAAlrAQAACWwBAAAJbQEAAAluAQAACW8BAAAJcAEAAAlxAQAACXIBAAAJcwEAAAl0AQAACXUBAAAJdgEAAAl3AQAACXgBAAAJeQEAAAl6AQAACXsBAAAJfAEAAAl9AQAACX4BAAAJfwEAAAmAAQAACYEBAAAJggEAAAmDAQAACYQBAAAJhQEAAAmGAQAACYcBAAAJiAEAAAmJAQAACYoBAAAJiwEAAAmMAQAACY0BAAAJjgEAAAmPAQAACZABAAAJkQEAAAmSAQAACZMBAAAJlAEAAAmVAQAACZYBAAAJlwEAAAmYAQAACZkBAAAJmgEAAAmbAQAACZwBAAAJnQEAAAmeAQAACZ8BAAAJoAEAAAmhAQAACaIBAAANNAeLAAAAAAEAAACAAAAABApJbmtQb2ludFYxAgAAAAmjAQAACaQBAAAJpQEAAAmmAQAACacBAAAJqAEAAAmpAQAACaoBAAAJqwEAAAmsAQAACa0BAAAJrgEAAAmvAQAACbABAAAJsQEAAAmyAQAACbMBAAAJtAEAAAm1AQAACbYBAAAJtwEAAAm4AQAACbkBAAAJugEAAAm7AQAACbwBAAAJvQEAAAm+AQAACb8BAAAJwAEAAAnBAQAACcIBAAAJwwEAAAnEAQAACcUBAAAJxgEAAAnHAQAACcgBAAAJyQEAAAnKAQAACcsBAAAJzAEAAAnNAQAACc4BAAAJzwEAAAnQAQAACdEBAAAJ0gEAAAnTAQAACdQBAAAJ1QEAAAnWAQAACdcBAAAJ2AEAAAnZAQAACdoBAAAJ2wEAAAncAQAACd0BAAAJ3gEAAAnfAQAACeABAAAJ4QEAAAniAQAACeMBAAAJ5AEAAAnlAQAACeYBAAAJ5wEAAAnoAQAACekBAAAJ6gEAAAnrAQAACewBAAAJ7QEAAAnuAQAACe8BAAAJ8AEAAAnxAQAACfIBAAAJ8wEAAAn0AQAACfUBAAAJ9gEAAAn3AQAACfgBAAAJ+QEAAAn6AQAACfsBAAAJ/AEAAAn9AQAACf4BAAAJ/wEAAAkAAgAACQECAAAJAgIAAAkDAgAACQQCAAAJBQIAAAkGAgAACQcCAAAJCAIAAAkJAgAACQoCAAAJCwIAAA0XB40AAAAAAQAAACAAAAAECklua1BvaW50VjECAAAACQwCAAAJDQIAAAkOAgAACQ8CAAAJEAIAAAkRAgAACRICAAAJEwIAAAkUAgAACRUCAAAJFgIAAAkXAgAACRgCAAAJGQIAAAkaAgAACRsCAAAJHAIAAAkdAgAACR4CAAAJHwIAAAkgAgAACSECAAAJIgIAAAkjAgAACSQCAAAJJQIAAAkmAgAACScCAAANBAePAAAAAAEAAAAgAAAABApJbmtQb2ludFYxAgAAAAkoAgAACSkCAAAJKgIAAAkrAgAACSwCAAAJLQIAAAkuAgAACS8CAAAJMAIAAAkxAgAACTICAAAJMwIAAAk0AgAACTUCAAAJNgIAAAk3AgAACTgCAAAJOQIAAAk6AgAACTsCAAAJPAIAAAk9AgAACT4CAAAJPwIAAAlAAgAACUECAAAJQgIAAAlDAgAADQQHkQAAAAABAAAAIAAAAAQKSW5rUG9pbnRWMQIAAAAJRAIAAAlFAgAACUYCAAAJRwIAAAlIAgAACUkCAAAJSgIAAAlLAgAACUwCAAAJTQIAAAlOAgAACU8CAAAJUAIAAAlRAgAACVICAAAJUwIAAAlUAgAACVUCAAAJVgIAAAlXAgAACVgCAAAJWQIAAAlaAgAACVsCAAAJXAIAAAldAgAADQYHkwAAAAABAAAAIAAAAAQKSW5rUG9pbnRWMQIAAAAJXgIAAAlfAgAACWACAAAJYQIAAAliAgAACWMCAAAJZAIAAAllAgAACWYCAAAJZwIAAAloAgAACWkCAAAJagIAAAlrAgAACWwCAAAJbQIAAAluAgAACW8CAAAJcAIAAAlxAgAACXICAAAJcwIAAA0KB5UAAAAAAQAAAAgAAAAECklua1BvaW50VjECAAAACXQCAAAJdQIAAAl2AgAACXcCAAAJeAIAAAl5AgAACXoCAAAKB5cAAAAAAQAAACAAAAAECklua1BvaW50VjECAAAACXsCAAAJfAIAAAl9AgAACX4CAAAJfwIAAAmAAgAACYECAAAJggIAAAmDAgAACYQCAAAJhQIAAAmGAgAACYcCAAAJiAIAAAmJAgAACYoCAAAJiwIAAAmMAgAACY0CAAANDQeZAAAAAAEAAAAgAAAABApJbmtQb2ludFYxAgAAAAmOAgAACY8CAAAJkAIAAAmRAgAACZICAAAJkwIAAAmUAgAACZUCAAAJlgIAAAmXAgAACZgCAAAJmQIAAAmaAgAACZsCAAAJnAIAAAmdAgAACZ4CAAANDwebAAAAAAEAAAAgAAAABApJbmtQb2ludFYxAgAAAAmfAgAACaACAAAJoQIAAAmiAgAACaMCAAAJpAIAAAmlAgAACaYCAAAJpwIAAAmoAgAACakCAAAJqgIAAAmrAgAACawCAAAJrQIAAAmuAgAACa8CAAANDwedAAAAAAEAAAAgAAAABApJbmtQb2ludFYxAgAAAAmwAgAACbECAAAJsgIAAAmzAgAACbQCAAAJtQIAAAm2AgAACbcCAAAJuAIAAAm5AgAACboCAAAJuwIAAAm8AgAACb0CAAAJvgIAAAm/AgAACcACAAAJwQIAAA0OB58AAAAAAQAAABAAAAAECklua1BvaW50VjECAAAACcICAAAJwwIAAAnEAgAACcUCAAAJxgIAAAnHAgAACcgCAAAJyQIAAAnKAgAACcsCAAAJzAIAAAnNAgAACc4CAAAJzwIAAAnQAgAACgehAAAAAAEAAAAQAAAABApJbmtQb2ludFYxAgAAAAnRAgAACdICAAAJ0wIAAAnUAgAACdUCAAAJ1gIAAAnXAgAACdgCAAAJ2QIAAAnaAgAADQYHowAAAAABAAAAIAAAAAQKSW5rUG9pbnRWMQIAAAAJ2wIAAAncAgAACd0CAAAJ3gIAAAnfAgAACeACAAAJ4QIAAAniAgAACeMCAAAJ5AIAAAnlAgAACeYCAAAJ5wIAAAnoAgAACekCAAAJ6gIAAAnrAgAACewCAAAJ7QIAAAnuAgAACe8CAAAJ8AIAAAnxAgAACfICAAANCAelAAAAAAEAAAAgAAAABApJbmtQb2ludFYxAgAAAAnzAgAACfQCAAAJ9QIAAAn2AgAACfcCAAAJ+AIAAAn5AgAACfoCAAAJ+wIAAAn8AgAACf0CAAAJ/gIAAAn/AgAACQADAAAJAQMAAAkCAwAACQMDAAAJBAMAAAkFAwAACQYDAAAJBwMAAAkIAwAACQkDAAAJCgMAAAkLAwAACQwDAAAJDQMAAAkOAwAACQ8DAAAJEAMAAAkRAwAACRIDAAAFpgAAAApJbmtQb2ludFYxBAAAAAFYAVkOUHJlc3N1cmVGYWN0b3IJVGltZVN0YW1wAAAAAAYGCxACAAAACGo2it44rD8w/H6P2HzEPwAAAD8AAAAAAAAAAAGnAAAApgAAAFDvIaW6rq0/CLFYOPHCxT8AAAA/HwAAAAAAAAABqAAAAKYAAABQ7yGluq6tPwixWDjxwsU/AAAAPx8AAAAAAAAAAakAAACmAAAAUO8hpbqurT8IsVg48cLFPwAAAD8vAAAAAAAAAAGqAAAApgAAAABUU6SndK4/yNL/DnGOxz8AAAA/LwAAAAAAAAABqwAAAKYAAACouISjlDqvP9DQiSS3xcg/AAAAP04AAAAAAAAAAawAAACmAAAAxPSNpj0hsD9QYXQTWN/JPwAAAD9OAAAAAAAAAAGtAAAApgAAAGQVSMIs0bA/4PFeAvn4yj8AAAA/XgAAAAAAAAABrgAAAKYAAADkT88IH2CxP6jL+V3HA8w/AAAAP14AAAAAAAAAAa8AAACmAAAAXIpWTxHvsT8YgaX/HeLMPwAAAD9eAAAAAAAAAAGwAAAApgAAAORmmYcCibI/gFsSVCqFzT8AAAA/fQAAAAAAAAABsQAAAKYAAAB05Zex8i2zP2DI34GRCs4/AAAAP30AAAAAAAAAAbIAAACmAAAAFAZSzeHdsz+Ifl0cJoHOPwAAAD+NAAAAAAAAAAGzAAAApgAAAHz8YTDWVrQ/OKJ63V8Vzz8AAAA/jQAAAAAAAAABtAAAAKYAAADcULahy8S0P6B85zFsuM8/AAAAP5wAAAAAAAAAAbUAAACmAAAAIL/XPcQRtT+AKypDvC3QPwAAAD+cAAAAAAAAAAG2AAAApgAAAGQt+dm8XrU/9OEQ2m9w0D8AAAA/vAAAAAAAAAABtwAAAKYAAADEgU1Lssy1P8Bzn7qMutA/AAAAP7wAAAAAAAAAAbgAAACmAAAAHDTmyqgvtj+UBS6bqQTRPwAAAD+8AAAAAAAAAAG5AAAApgAAAFQATHWicbY/fE51C7gp0T8AAAA/2wAAAAAAAAABugAAAKYAAACssuT0mNS2P6TgbOjzP9E/AAAAP9sAAAAAAAAAAbsAAACmAAAA6H5Kn5IWtz+QKbRYAmXRPwAAAD/bAAAAAAAAAAG8AAAApgAAADSPJy2Kbrc/RClLXOOY0T8AAAA/6wAAAAAAAAABvQAAAKYAAABsW43Xg7C3P3iWgYZp6tE/AAAAP+sAAAAAAAAAAb4AAACmAAAAlON7nn/ctz+EccDTsyXSPwAAAD8KAQAAAAAAAAG/AAAApgAAAMANJld6E7g/zJWvjStS0j8AAAA/CgEAAAAAAAABwAAAAKYAAADYUZ06eCm4P7je9v05d9I/AAAAPwoBAAAAAAAAAcEAAACmAAAA6JUUHnY/uD94lUaRDIbSPwAAAD8pAQAAAAAAAAHCAAAApgAAAOiVFB52P7g/KJXdlO250j8AAAA/KQEAAAAAAAABwwAAAKYAAAAA2osBdFW4P0wn1XEp0NI/AAAAPykBAAAAAAAAAcQAAACmAAAAANqLAXRVuD9MJ9VxKdDSPwAAAD8pAQAAAAAAAAHFAAAApgAAAADaiwF0Vbg/TCfVcSnQ0j8AAAA/SAEAAAAAAAABxgAAAKYAAAAA2osBdFW4P0wn1XEp0NI/AAAAP0gBAAAAAAAAAccAAACmAAAAANqLAXRVuD9MJ9VxKdDSPwAAAD9IAQAAAAAAAAHIAAAApgAAAMgk8NVdPLk/MJOdNuWIwT8AAAA/AAAAAAAAAAAByQAAAKYAAADIJPDVXTy5PzCTnTbliME/AAAAPx8AAAAAAAAAAcoAAACmAAAAyCTw1V08uT8wk5025YjBPwAAAD8fAAAAAAAAAAHLAAAApgAAALDJrnN8/bc/KP70eZJFwz8AAAA/HwAAAAAAAAABzAAAAKYAAAA0jyctim63P1iPsWFx98M/AAAAPy8AAAAAAAAAAc0AAACmAAAArLLk9JjUtj9A173cIrjEPwAAAD8vAAAAAAAAAAHOAAAApgAAABCSKtmpJLY/EIyXhTv+xT8AAAA/TgAAAAAAAAABzwAAAKYAAAB4cXC9unS1PzhlYOjLcMc/AAAAP14AAAAAAAAAAdAAAACmAAAA7JQthcnatD949Kbl8FnJPwAAAD9eAAAAAAAAAAHRAAAApgAAAHRapj7XS7Q/YIS/21Pbyj8AAAA/XgAAAAAAAAAB0gAAAKYAAAD0Hx/45LyzP4g4x4suicw/AAAAP14AAAAAAAAAAdMAAACmAAAATF2p6vYBsz+gEZDuvvvNPwAAAD99AAAAAAAAAAHUAAAApgAAAJhWvPkKMbI/UFj4d/SLzz8AAAA/fQAAAAAAAAAB1QAAAKYAAADMC1glIUqxP8xPGf0zWtA/AAAAP40AAAAAAAAAAdYAAACmAAAAGAVrNDV5sD/44NXkEgzRPwAAAD+NAAAAAAAAAAHXAAAApgAAAAgN2RSKqK8/RClLXOOY0T8AAAA/nAAAAAAAAAAB2AAAAKYAAAAAVFOkp3SuP5goeWOlANI/AAAAP5wAAAAAAAAAAdkAAACmAAAAIGcz3r6CrT9sugdEwkrSPwAAAD/KAAAAAAAAAAHaAAAApgAAAEA2nDTYeqw/AAPmt7Gj0j8AAAA/ygAAAAAAAAAB2wAAAKYAAACY0Wo167SrPzRwHOI39dI/AAAAP8oAAAAAAAAAAdwAAACmAAAAmNFqNeu0qz80cBziN/XSPwAAAD/qAAAAAAAAAAHdAAAApgAAAJjRajXrtKs/NHAc4jf10j8AAAA/6gAAAAAAAAAB3gAAAKYAAACY0Wo167SrPzRwHOI39dI/AAAAP+oAAAAAAAAAAd8AAACmAAAAlt9ELtVEwD8wFhgwv43dPwAAAD8AAAAAAAAAAAHgAAAApgAAAFAwrqTCjL8/aF/InOx+3T8AAAA/HwAAAAAAAAAB4QAAAKYAAABQMK6kwoy/P2hfyJzsft0/AAAAPx8AAAAAAAAAAeIAAACmAAAAUDCupMKMvz9oX8ic7H7dPwAAAD8/AAAAAAAAAAHjAAAApgAAAAzCjAjKP78/rIUtQR503D8AAAA/PwAAAAAAAAAB5AAAAKYAAAD4fRUlzCm/P2A9uMlN59s/AAAAPz8AAAAAAAAAAeUAAACmAAAA4JfiT88Ivz+8GZsIFFPbPwAAAD9dAAAAAAAAAAHmAAAApgAAAOCX4k/PCL8/VD8utAew2j8AAAA/XQAAAAAAAAAB5wAAAKYAAADQ9SZe0P2+P+RkwV/7DNo/AAAAP20AAAAAAAAAAegAAACmAAAAxLGvetLnvj/cZfxUWHHZPwAAAD9tAAAAAAAAAAHpAAAApgAAAKTLfKXVxr4/tNQ/bXm/2D8AAAA/bQAAAAAAAAAB6gAAAKYAAACI5UnQ2KW+P0z60hhtHNg/AAAAP4wAAAAAAAAAAesAAACmAAAAbP8W+9uEvj/01h5UUlTXPwAAAD+MAAAAAAAAAAHsAAAApgAAAND1Jl7Q/b4/1CChub3d1j8AAAA/mwAAAAAAAAAB7QAAAKYAAADQ9SZe0P2+P9Qgobm93dY/AAAAP5sAAAAAAAAAAe4AAACmAAAA0PUmXtD9vj/UIKG5vd3WPwAAAD+bAAAAAAAAAAHvAAAApgAAAND1Jl7Q/b4/1CChub3d1j8AAAA/qwAAAAAAAAAB8AAAAKYAAADcTWbKzZHAP7ABQsY1c9M/AAAAPwAAAAAAAAAAAfEAAACmAAAA3E1mys2RwD+wAULGNXPTPwAAAD8QAAAAAAAAAAHyAAAApgAAANxNZsrNkcA/sAFCxjVz0z8AAAA/EAAAAAAAAAAB8wAAAKYAAACEm81K1y7AP9SUdJjO7dI/AAAAPx8AAAAAAAAAAfQAAACmAAAAZOS8/FoIwD+43vb9OXfSPwAAAD8fAAAAAAAAAAH1AAAApgAAAJiez0C72b8/mCh5Y6UA0j8AAAA/PwAAAAAAAAAB9gAAAKYAAABQMK6kwoy/P0QpS1zjmNE/AAAAPz8AAAAAAAAAAfcAAACmAAAAKKi/3cZgvz8cc83BTiLRPwAAAD9OAAAAAAAAAAH4AAAApgAAAAzCjAjKP78/YJj3cCOz0D8AAAA/TgAAAAAAAAAB+QAAAKYAAADw21kzzR6/P+QG0owlNdA/AAAAP14AAAAAAAAAAfoAAACmAAAA4JfiT88Ivz9QWPh39IvPPwAAAD9eAAAAAAAAAAH7AAAApgAAAJwpwbPWu74/yKJM1p2tzj8AAAA/ewAAAAAAAAAB/AAAAKYAAABYu58X3m6+Pxik8McZ3s0/AAAAP3sAAAAAAAAAAf0AAACmAAAAWLufF95uvj8YpPDHGd7NPwAAAD97AAAAAAAAAAH+AAAApgAAAFi7nxfebr4/GKTwxxnezT8AAAA/iwAAAAAAAAAB/wAAAKYAAABYu58X3m6+Pxik8McZ3s0/AAAAP4sAAAAAAAAAAQABAACmAAAA8JHdrcunwD/g2QXAGhnDPwAAAD8AAAAAAAAAAAEBAQAApgAAAPCR3a3Lp8A/4NkFwBoZwz8AAAA/HwAAAAAAAAABAgEAAKYAAADwkd2ty6fAP+DZBcAaGcM/AAAAPx8AAAAAAAAAAQMBAACmAAAA8JHdrcunwD/g2QXAGhnDPwAAAD8fAAAAAAAAAAEEAQAApgAAALqWVXxRa8A/4JNvLyMhwT8AAAA/PwAAAAAAAAABBQEAAKYAAACqI7wR01rAP+AsbyU2BL8/AAAAPz8AAAAAAAAAAQYBAACmAAAAplLemFNVwD/A6sRpsp26PwAAAD8/AAAAAAAAAAEHAQAApgAAALTFdwPSZcA/kM3bYOT7tT8AAAA/TgAAAAAAAAABCAEAAKYAAADEOBFuUHbAPzAfNnA3qLA/AAAAP04AAAAAAAAAAQkBAACmAAAA4B5EQ02XwD8AeG2t4xykPwAAAD9tAAAAAAAAAAEKAQAApgAAAOAeRENNl8A/AHhtreMcpD8AAAA/bQAAAAAAAAABCwEAAKYAAADgHkRDTZfAPwB4ba3jHKQ/AAAAP20AAAAAAAAAAQwBAACmAAAA4B5EQ02XwD8AeG2t4xykPwAAAD9tAAAAAAAAAAENAQAApgAAAABB+4G/71w/5PEodkdh3T8AAAA/AAAAAAAAAAABDgEAAKYAAACAaStF8xZoP7xfMZkLS90/AAAAPx8AAAAAAAAAAQ8BAACmAAAAgGkrRfMWaD+8XzGZC0vdPwAAAD8fAAAAAAAAAAEQAQAApgAAAIBpK0XzFmg/vF8xmQtL3T8AAAA/HwAAAAAAAAABEQEAAKYAAACAuWaA8opxP0yG/zlcDNw/AAAAPz4AAAAAAAAAARIBAACmAAAAAH3DJo2qdT8QGgQFMx/bPwAAAD8+AAAAAAAAAAETAQAApgAAAIBAIM0nynk/rBsR880b2j8AAAA/TgAAAAAAAAABFAEAAKYAAACAQCDNJ8p5P6wbEfPNG9o/AAAAP04AAAAAAAAAARUBAACmAAAAgEAgzSfKeT+sGxHzzRvaPwAAAD9OAAAAAAAAAAEWAQAApgAAAIBAIM0nynk/rBsR880b2j8AAAA/bQAAAAAAAAABFwEAAKYAAABAvjdeawp3P/xJtz0GANQ/AAAAPwAAAAAAAAAAARgBAACmAAAAQL43XmsKdz/8Sbc9BgDUPwAAAD8QAAAAAAAAAAEZAQAApgAAAEC+N15rCnc//Em3PQYA1D8AAAA/EAAAAAAAAAABGgEAAKYAAABA9MkaplyBP9DbRR4jStQ/AAAAPyAAAAAAAAAAARsBAACmAAAAICVhxIxkgj/Q20UeI0rUPwAAAD8gAAAAAAAAAAEcAQAApgAAAGA1PlKEvII/FAFwzffa0z8AAAA/PwAAAAAAAAABHQEAAKYAAADARRvgexSDP5BvSun5XNM/AAAAPz8AAAAAAAAAAR4BAACmAAAAoASnqJ20gT9MJ9VxKdDSPwAAAD9OAAAAAAAAAAEfAQAApgAAAEDDMnG/VIA/mCh5Y6UA0j8AAAA/TgAAAAAAAAABIAEAAKYAAADA48JX0zl9P5QFLpupBNE/AAAAP14AAAAAAAAAASEBAACmAAAAQGHa6BZ6ej8g6oZYEdbPPwAAAD9uAAAAAAAAAAEiAQAApgAAAEBh2ugWeno/IOqGWBHWzz8AAAA/bgAAAAAAAAABIwEAAKYAAABAYdroFnp6PyDqhlgR1s8/AAAAP30AAAAAAAAAASQBAACmAAAAQGHa6BZ6ej8g6oZYEdbPPwAAAD99AAAAAAAAAAElAQAApgAAAEC+N15rCnc/WI+xYXH3wz8AAAA/AAAAAAAAAAABJgEAAKYAAABAvjdeawp3P1iPsWFx98M/AAAAPxAAAAAAAAAAAScBAACmAAAAQL43XmsKdz9Yj7FhcffDPwAAAD8QAAAAAAAAAAEoAQAApgAAAEC+N15rCnc/WI+xYXH3wz8AAAA/HwAAAAAAAAABKQEAAKYAAABA9MkaplyBPwhrwqf5ysM/AAAAPx8AAAAAAAAAASoBAACmAAAAoASnqJ20gT/A/sZy0N3CPwAAAD8+AAAAAAAAAAErAQAApgAAAKAEp6idtIE/cNxNoxJ6wT8AAAA/PgAAAAAAAAABLAEAAKYAAADgFIQ2lQyCPwCdVi/Tgr0/AAAAPz4AAAAAAAAAAS0BAACmAAAAQPTJGqZcgT8Ay5N97Jq3PwAAAD9eAAAAAAAAAAEuAQAApgAAAED0yRqmXIE/AMuTfeyatz8AAAA/XgAAAAAAAAABLwEAAKYAAABA9MkaplyBPwDLk33smrc/AAAAP14AAAAAAAAAATABAACmAAAAQPTJGqZcgT8Ay5N97Jq3PwAAAD9tAAAAAAAAAAExAQAApgAAAF4T34PbAsA/5GTBX/sM2j8AAAA/AAAAAAAAAAABMgEAAKYAAAAYZEj6yEq/P7DVemLWI9g/AAAAPw8AAAAAAAAAATMBAACmAAAA+H0VJcwpvz8caRYxjmrXPwAAAD8PAAAAAAAAAAE0AQAApgAAAPh9FSXMKb8/qLIvmton1z8AAAA/HwAAAAAAAAABNQEAAKYAAAD4fRUlzCm/P5zX8EyQ7NY/AAAAPx8AAAAAAAAAATYBAACmAAAAUDCupMKMvz90RflvVNbWPwAAAD8+AAAAAAAAAAE3AQAApgAAAFAwrqTCjL8/dEX5b1TW1j8AAAA/PgAAAAAAAAABOAEAAKYAAABQMK6kwoy/P3RF+W9U1tY/AAAAPz4AAAAAAAAAATkBAACmAAAAUDCupMKMvz90RflvVNbWPwAAAD9OAAAAAAAAAAE6AQAApgAAAMgJ7+bPe8A/RClLXOOY0T8AAAA/AAAAAAAAAAABOwEAAKYAAADICe/mz3vAP0QpS1zjmNE/AAAAPxAAAAAAAAAAATwBAACmAAAAyAnv5s97wD9EKUtc45jRPwAAAD8QAAAAAAAAAAE9AQAApgAAAMgJ7+bPe8A/RClLXOOY0T8AAAA/EAAAAAAAAAABPgEAAKYAAADICe/mz3vAP0QpS1zjmNE/AAAAPy8AAAAAAAAAAT8BAACmAAAAyAnv5s97wD9EKUtc45jRPwAAAD8vAAAAAAAAAAFAAQAApgAAAMgJ7+bPe8A/RClLXOOY0T8AAAA/LwAAAAAAAAABQQEAAKYAAADEOBFuUHbAPyBQgvlSJtA/AAAAPz8AAAAAAAAAAUIBAACmAAAA0quq2M6GwD+QWZxpcLzOPwAAAD9OAAAAAAAAAAFDAQAApgAAAMgJ7+bPe8A/gFsSVCqFzT8AAAA/TgAAAAAAAAABRAEAAKYAAADICe/mz3vAP4BbElQqhc0/AAAAP20AAAAAAAAAAUUBAACmAAAAyAnv5s97wD+AWxJUKoXNPwAAAD9tAAAAAAAAAAFGAQAApgAAAMgJ7+bPe8A/gFsSVCqFzT8AAAA/bQAAAAAAAAABRwEAAKYAAACqI7wR01rAP6DAc/AMF74/AAAAPwAAAAAAAAAAAUgBAACmAAAAqiO8EdNawD+gwHPwDBe+PwAAAD8gAAAAAAAAAAFJAQAApgAAAKojvBHTWsA/oMBz8AwXvj8AAAA/IAAAAAAAAAABSgEAAKYAAACqI7wR01rAP6DAc/AMF74/AAAAPyAAAAAAAAAAAUsBAACmAAAAqiO8EdNawD+gwHPwDBe+PwAAAD8/AAAAAAAAAAFMAQAApgAAALqWVXxRa8A/wMUDt/zYuj8AAAA/PwAAAAAAAAABTQEAAKYAAAC6llV8UWvAP8DFA7f82Lo/AAAAP08AAAAAAAAAAU4BAACmAAAAupZVfFFrwD/AxQO3/Ni6PwAAAD9PAAAAAAAAAAFPAQAApgAAALqWVXxRa8A/wMUDt/zYuj8AAAA/TwAAAAAAAAABUAEAAKYAAAAijWXfReTAPwAPOwJmxZQ/AAAAPwAAAAAAAAAAAVEBAACmAAAAIo1l30XkwD8ADzsCZsWUPwAAAD8PAAAAAAAAAAFSAQAApgAAACKNZd9F5MA/AA87AmbFlD8AAAA/DwAAAAAAAAABUwEAAKYAAAA8oro7w//APwBUGmD48HU/AAAAPx8AAAAAAAAAAVQBAACmAAAAPKK6O8P/wD8AVBpg+PB1PwAAAD8fAAAAAAAAAAFVAQAApgAAADyiujvD/8A/AFQaYPjwdT8AAAA/HwAAAAAAAAABVgEAAKYAAAA8oro7w//APwBUGmD48HU/AAAAPz4AAAAAAAAAAVcBAACmAAAAvgu9GClFxz8Q3iQF/N7SPwAAAD8AAAAAAAAAAAFYAQAApgAAAL4LvRgpRcc/EN4kBfze0j8AAAA/DwAAAAAAAAABWQEAAKYAAAC+C70YKUXHPxDeJAX83tI/AAAAPw8AAAAAAAAAAVoBAACmAAAAvgu9GClFxz8Q3iQF/N7SPwAAAD8vAAAAAAAAAAFbAQAApgAAAL4LvRgpRcc/EN4kBfze0j8AAAA/LwAAAAAAAAABXAEAAKYAAAC+C70YKUXHPxDeJAX83tI/AAAAPy8AAAAAAAAAAV0BAACmAAAA2vHv7SVmxz8Qu9k8AOPRPwAAAD8+AAAAAAAAAAFeAQAApgAAAN7CzWala8c/RAXFnoo40T8AAAA/PgAAAAAAAAABXwEAAKYAAADKflaDp1XHP4wGaZAGadA/AAAAP10AAAAAAAAAAWABAACmAAAAtjrfn6k/xz+oNNu2uvfOPwAAAD9tAAAAAAAAAAFhAQAApgAAALRpAScqOsc/0H8BDqKxzT8AAAA/bQAAAAAAAAABYgEAAKYAAACwmCOuqjTHP9hctkWmtcw/AAAAP20AAAAAAAAAAWMBAACmAAAAqMdFNSsvxz8wOZmEbCHMPwAAAD99AAAAAAAAAAFkAQAApgAAAKjHRTUrL8c/4BSqyvT0yz8AAAA/fQAAAAAAAAABZQEAAKYAAACcVKzKrB7HP5jwuhB9yMs/AAAAP5wAAAAAAAAAAWYBAACmAAAAnFSsyqwexz+Y8LoQfcjLPwAAAD+cAAAAAAAAAAFnAQAApgAAAKIlikMsJMc/mPC6EH3Iyz8AAAA/nAAAAAAAAAABaAEAAKYAAACcVKzKrB7HP5jwuhB9yMs/AAAAP5wAAAAAAAAAAWkBAACmAAAAmIPOUS0Zxz/YXLZFprXMPwAAAD+7AAAAAAAAAAFqAQAApgAAAJiDzlEtGcc/UBJi5/yTzT8AAAA/uwAAAAAAAAABawEAAKYAAACIEDXnrgjHP+h9iyPo6M4/AAAAP8sAAAAAAAAAAWwBAACmAAAAep2bfDD4xj/MTxn9M1rQPwAAAD/LAAAAAAAAAAFtAQAApgAAAGCIRiCz3MY/BLwUMl1H0T8AAAA/6gAAAAAAAAABbgEAAKYAAABgiEYgs9zGP2y6B0TCStI/AAAAP+oAAAAAAAAAAW8BAACmAAAAZlkkmTLixj8cuWNSRhrTPwAAAD/qAAAAAAAAAAFwAQAApgAAAFrmii600cY/ZAHZyRan0z8AAAA/CQEAAAAAAAABcQEAAKYAAABa5ooutNHGP9i3v2DK6dM/AAAAPwkBAAAAAAAAAXIBAACmAAAARqITS7a7xj+cbg/0nPjTPwAAAD8JAQAAAAAAAAFzAQAApgAAAExz8cM1wcY/nG4P9Jz40z8AAAA/CQEAAAAAAAABdAEAAKYAAABORM88tcbGP5xuD/Sc+NM/AAAAPykBAAAAAAAAAXUBAACmAAAAYIhGILPcxj+cbg/0nPjTPwAAAD8pAQAAAAAAAAF2AQAApgAAAGCIRiCz3MY/XAIUv3ML0z8AAAA/SAEAAAAAAAABdwEAAKYAAABmWSSZMuLGP+RMaB0dLdI/AAAAP0gBAAAAAAAAAXgBAACmAAAAaioCErLnxj+8lyV45RrRPwAAAD9IAQAAAAAAAAF5AQAApgAAAHqdm3ww+MY/IOqGWBHWzz8AAAA/VwEAAAAAAAABegEAAKYAAACIEDXnrgjHP2DI34GRCs4/AAAAP1cBAAAAAAAAAXsBAACmAAAAnFSsyqwexz/YXLZFprXMPwAAAD93AQAAAAAAAAF8AQAApgAAAKIlikMsJMc/WKcKpE/Xyz8AAAA/dwEAAAAAAAABfQEAAKYAAACm9me8qynHP3g6PXboUcs/AAAAP3cBAAAAAAAAAX4BAACmAAAAqMdFNSsvxz/g8V4C+fjKPwAAAD+WAQAAAAAAAAF/AQAApgAAALY635+pP8c/IDsPbybqyj8AAAA/lgEAAAAAAAABgAEAAKYAAACwmCOuqjTHPyA7D28m6so/AAAAP5YBAAAAAAAAAYEBAACmAAAAqMdFNSsvxz8gOw9vJurKPwAAAD+WAQAAAAAAAAGCAQAApgAAAKb2Z7yrKcc/WKcKpE/Xyz8AAAA/pgEAAAAAAAABgwEAAKYAAACcVKzKrB7HPwDLJ2WJa8w/AAAAP8UBAAAAAAAAAYQBAACmAAAAkrLw2K0Txz/oEjTgOizNPwAAAD/FAQAAAAAAAAGFAQAApgAAAIgQNeeuCMc/+BC+9YBjzj8AAAA/1AEAAAAAAAABhgEAAKYAAAB+bnn1r/3GP9jFl56Zqc8/AAAAP9QBAAAAAAAAAYcBAACmAAAAcPvfijHtxj/04RDab3DQPwAAAD/kAQAAAAAAAAGIAQAApgAAAGCIRiCz3MY/XLx9LnwT0T8AAAA/5AEAAAAAAAABiQEAAKYAAABqKgISsufGPyhykszxvdE/AAAAPwMCAAAAAAAAAYoBAACmAAAAaioCErLnxj8M31/6WEPSPwAAAD8DAgAAAAAAAAGLAQAApgAAAHqdm3ww+MY/yLk1S4Sy0j8AAAA/AwIAAAAAAAABjAEAAKYAAAB+bnn1r/3GP4hwhd5WwdI/AAAAPyACAAAAAAAAAY0BAACmAAAAep2bfDD4xj+IcIXeVsHSPwAAAD8gAgAAAAAAAAGOAQAApgAAAGoqAhKy58Y/hHHA07Ml0j8AAAA/IAIAAAAAAAABjwEAAKYAAAB0zL0DsfLGPwTgmu+1p9E/AAAAPy8CAAAAAAAAAZABAACmAAAAaioCErLnxj8QmI50BOfQPwAAAD8vAgAAAAAAAAGRAQAApgAAAHqdm3ww+MY/mOLi0q0I0D8AAAA/TgIAAAAAAAABkgEAAKYAAACEP1duLwPHP3ijHs/bRc4/AAAAP04CAAAAAAAAAZMBAACmAAAAhD9Xbi8Dxz/oN/WS8PDMPwAAAD9eAgAAAAAAAAGUAQAApgAAAIgQNeeuCMc/WKcKpE/Xyz8AAAA/XgIAAAAAAAABlQEAAKYAAACO4RJgLg7HP5DyMPs2kco/AAAAP24CAAAAAAAAAZYBAACmAAAAjuESYC4Oxz84q/Z4w2jJPwAAAD9uAgAAAAAAAAGXAQAApgAAAI7hEmAuDsc/0NCJJLfFyD8AAAA/jQIAAAAAAAABmAEAAKYAAACIEDXnrgjHP3DRWx31Xcg/AAAAP40CAAAAAAAAAZkBAACmAAAAiBA1564Ixz9w0Vsd9V3IPwAAAD+NAgAAAAAAAAGaAQAApgAAAJiDzlEtGcc/cNFbHfVdyD8AAAA/jQIAAAAAAAABmwEAAKYAAACm9me8qynHPyDzAvR0Kco/AAAAP50CAAAAAAAAAZwBAACmAAAAqMdFNSsvxz/IXiwwYH7LPwAAAD+8AgAAAAAAAAGdAQAApgAAALCYI66qNMc/GIGl/x3izD8AAAA/vAIAAAAAAAABngEAAKYAAACiJYpDLCTHP4h+XRwmgc4/AAAAP8sCAAAAAAAAAZ8BAACmAAAAmIPOUS0Zxz/MTxn9M1rQPwAAAD/LAgAAAAAAAAGgAQAApgAAAJiDzlEtGcc/zE8Z/TNa0D8AAAA/2wIAAAAAAAABoQEAAKYAAACYg85RLRnHP8xPGf0zWtA/AAAAP9sCAAAAAAAAAaIBAACmAAAAmIPOUS0Zxz/MTxn9M1rQPwAAAD/bAgAAAAAAAAGjAQAApgAAAER3KDTgWL4/MPPMZ8OR3D8AAAA/AAAAAAAAAAABpAEAAKYAAABEdyg04Fi+PzDzzGfDkdw/AAAAPyAAAAAAAAAAAaUBAACmAAAARHcoNOBYvj8w88xnw5HcPwAAAD8gAAAAAAAAAAGmAQAApgAAADjVbELhTb4/tIO3VmSr3T8AAAA/IAAAAAAAAAABpwEAAKYAAABMGeQl32O+P7imAh9gp94/AAAAPz8AAAAAAAAAAagBAACmAAAAONVsQuFNvj+4yU3nW6PfPwAAAD8/AAAAAAAAAAGpAQAApgAAADjVbELhTb4/WnbM16tP4D8AAAA/TgAAAAAAAAABqgEAAKYAAABMGeQl32O+PxhRoijXvuA/AAAAP04AAAAAAAAAAasBAACmAAAARHcoNOBYvj9MvthSXRDhPwAAAD9eAAAAAAAAAAGsAQAApgAAAER3KDTgWL4/+r1vVj5E4T8AAAA/XgAAAAAAAAABrQEAAKYAAAA41WxC4U2+P5b0imsBbeE/AAAAP3sAAAAAAAAAAa4BAACmAAAAONVsQuFNvj9G4l4QtnDhPwAAAD97AAAAAAAAAAGvAQAApgAAADAzsVDiQr4/RuJeELZw4T8AAAA/ewAAAAAAAAABsAEAAKYAAAAYTX575SG+PzYHIMNrNeE/AAAAP3sAAAAAAAAAAbEBAACmAAAACKvCieYWvj/YGbUa1v3gPwAAAD+LAAAAAAAAAAGyAQAApgAAAPRmS6boAL4/qpq7kSN84D8AAAA/qgAAAAAAAAABswEAAKYAAADYgBjR69+9P0wSLFtL/N8/AAAAP6oAAAAAAAAAAbQBAACmAAAA1N5c3+zUvT/IgUFsquLePwAAAD+qAAAAAAAAAAG1AQAApgAAANiAGNHr370/PPFWfQnJ3T8AAAA/yQAAAAAAAAABtgEAAKYAAADYgBjR69+9P0ypSgJYCN0/AAAAP8kAAAAAAAAAAbcBAACmAAAA8MSPtOn1vT+4PObQD0/cPwAAAD/JAAAAAAAAAAG4AQAApgAAAPRmS6boAL4/nIZoNnvY2z8AAAA/6QAAAAAAAAABuQEAAKYAAAAYTX575SG+Pwg+isKLf9s/AAAAP+kAAAAAAAAAAboBAACmAAAAMDOxUOJCvj980Oqb5mHbPwAAAD/pAAAAAAAAAAG7AQAApgAAAER3KDTgWL4/fNDqm+Zh2z8AAAA/CAEAAAAAAAABvAEAAKYAAABYu58X3m6+P3zQ6pvmYds/AAAAPwgBAAAAAAAAAb0BAACmAAAARHcoNOBYvj+chmg2e9jbPwAAAD8IAQAAAAAAAAG+AQAApgAAADjVbELhTb4/RKqF97Rs3D8AAAA/GAEAAAAAAAABvwEAAKYAAAAwM7FQ4kK+P+zNorjuAN0/AAAAPxgBAAAAAAAAAcABAACmAAAAGE1+e+Uhvj8AqKYQ3NfdPwAAAD83AQAAAAAAAAHBAQAApgAAAAAJB5jnC74/aKaZIkHb3j8AAAA/NwEAAAAAAAABwgEAAKYAAAD0Zkum6AC+P0wSLFtL/N8/AAAAPzcBAAAAAAAAAcMBAACmAAAA2IAY0evfvT9GvxNIunTgPwAAAD9WAQAAAAAAAAHEAQAApgAAALT4KQrws70/AprpmOXj4D8AAAA/VgEAAAAAAAABxQEAAKYAAACYEvc085K9PyI+pNRNKuE/AAAAP1YBAAAAAAAAAcYBAACmAAAAcIoIbvdmvT8Mh+tEXE/hPwAAAD91AQAAAAAAAAHHAQAApgAAAGjoTHz4W70/MBnjIZhl4T8AAAA/dQEAAAAAAAAByAEAAKYAAABUpNWY+kW9P0biXhC2cOE/AAAAP3UBAAAAAAAAAckBAACmAAAALBzn0f4ZvT9G4l4QtnDhPwAAAD91AQAAAAAAAAHKAQAApgAAABA2tPwB+bw/YIdUQXsb4T8AAAA/hQEAAAAAAAABywEAAKYAAAAY2G/uAAS9P56+QU983OA/AAAAP6QBAAAAAAAAAcwBAACmAAAALBzn0f4ZvT+qmruRI3zgPwAAAD+kAQAAAAAAAAHNAQAApgAAADS+osP9JL0/TJuNimEU4D8AAAA/pAEAAAAAAAABzgEAAKYAAABIAhqn+zq9P0gTZ1CoYN8/AAAAP8MBAAAAAAAAAc8BAACmAAAAaOhMfPhbvT/477KLjZjePwAAAD/DAQAAAAAAAAHQAQAApgAAAJBwO0P0h70/hBVGN4H13T8AAAA/wwEAAAAAAAAB0QEAAKYAAACsVm4Y8ai9P6ioeAkacN0/AAAAP+MBAAAAAAAAAdIBAACmAAAAxDyh7e3JvT90O0Lfkx7dPwAAAD/jAQAAAAAAAAHTAQAApgAAAOAi1MLq6r0/iPL6boX53D8AAAA/4wEAAAAAAAAB1AEAAKYAAAAACQeY5wu+PygXUyUc8tw/AAAAP+MBAAAAAAAAAdUBAACmAAAACKvCieYWvj8oF1MlHPLcPwAAAD/yAQAAAAAAAAHWAQAApgAAACSR9V7jN74/KBdTJRzy3D8AAAA/8gEAAAAAAAAB1wEAAKYAAAAwM7FQ4kK+P2hfyJzsft0/AAAAPxICAAAAAAAAAdgBAACmAAAARHcoNOBYvj8Mg+VdJhPePwAAAD8hAgAAAAAAAAHZAQAApgAAAGBdWwndeb4/gF1SsjK23j8AAAA/IQIAAAAAAAAB2gEAAKYAAACAQ47e2Zq+P9CABndNft8/AAAAPzECAAAAAAAAAdsBAACmAAAAiOVJ0Nilvj/SCC2xBjLgPwAAAD8xAgAAAAAAAAHcAQAApgAAAJwpwbPWu74/ziyzbl+S4D8AAAA/UAIAAAAAAAAB3QEAAKYAAACwbTiX1NG+P7KHvT2a5+A/AAAAP1ACAAAAAAAAAd4BAACmAAAAtA/0iNPcvj9gh1RBexvhPwAAAD9QAgAAAAAAAAHfAQAApgAAAMSxr3rS574/hhlMHrcx4T8AAAA/bwIAAAAAAAAB4AEAAKYAAADQ9SZe0P2+P4YZTB63MeE/AAAAP28CAAAAAAAAAeEBAACmAAAAzFNrbNHyvj+GGUwetzHhPwAAAD9vAgAAAAAAAAHiAQAApgAAALQP9IjT3L4/dj4N0Wz24D8AAAA/fgIAAAAAAAAB4wEAAKYAAACwbTiX1NG+PzAIW7jImeA/AAAAP34CAAAAAAAAAeQBAACmAAAAxLGvetLnvj9Mm42KYRTgPwAAAD+dAgAAAAAAAAHlAQAApgAAALBtOJfU0b4/dIHYb4sW3z8AAAA/nQIAAAAAAAAB5gEAAKYAAACky3yl1ca+P1in1BeeP94/AAAAP60CAAAAAAAAAecBAACmAAAApMt8pdXGvj8IhCBTg3fdPwAAAD+tAgAAAAAAAAHoAQAApgAAALBtOJfU0b4/4PJja6TF3D8AAAA/vAIAAAAAAAAB6QEAAKYAAAC0D/SI09y+PzTPRqpqMdw/AAAAP7wCAAAAAAAAAeoBAACmAAAAsG04l9TRvj/8YRCA5N/bPwAAAD/cAgAAAAAAAAHrAQAApgAAALBtOJfU0b4/UGJ5fAOs2z8AAAA/3AIAAAAAAAAB7AEAAKYAAAC0D/SI09y+P8j02VVejts/AAAAP9wCAAAAAAAAAe0BAACmAAAAsG04l9TRvj/I9NlVXo7bPwAAAD/7AgAAAAAAAAHuAQAApgAAAJSHBcLXsL4/yPTZVV6O2z8AAAA/+wIAAAAAAAAB7wEAAKYAAABs/xb724S+PxgYjhp5Vtw/AAAAP/sCAAAAAAAAAfABAACmAAAARHcoNOBYvj/IO6vbsurcPwAAAD8aAwAAAAAAAAHxAQAApgAAACSR9V7jN74/eDoH6ja63T8AAAA/GgMAAAAAAAAB8gEAAKYAAAAIq8KJ5ha+P/jvsouNmN4/AAAAPxoDAAAAAAAAAfMBAACmAAAA4CLUwurqvT9U7qWd8pvfPwAAAD8qAwAAAAAAAAH0AQAApgAAANiAGNHr370/+pokjkJI4D8AAAA/KgMAAAAAAAAB9QEAAKYAAADYgBjR69+9PywaHhf1yeA/AAAAP0kDAAAAAAAAAfYBAACmAAAA2IAY0evfvT82ByDDazXhPwAAAD9JAwAAAAAAAAH3AQAApgAAAOAi1MLq6r0/Wqva/tN74T8AAAA/SQMAAAAAAAAB+AEAAKYAAADgItTC6uq9P1S9nV0ArOE/AAAAP2gDAAAAAAAAAfkBAACmAAAA4CLUwurqvT8adO3w0rrhPwAAAD9oAwAAAAAAAAH6AQAApgAAAOAi1MLq6r0/GnTt8NK64T8AAAA/aAMAAAAAAAAB+wEAAKYAAADYgBjR69+9Px5iKpKmiuE/AAAAP2gDAAAAAAAAAfwBAACmAAAA4CLUwurqvT/6vW9WPkThPwAAAD+IAwAAAAAAAAH9AQAApgAAAPDEj7Tp9b0/OvVcZD8F4T8AAAA/iAMAAAAAAAAB/gEAAKYAAAD0Zkum6AC+P5DjAgIyoeA/AAAAP5cDAAAAAAAAAf8BAACmAAAA9GZLpugAvj9Mm42KYRTgPwAAAD+XAwAAAAAAAAEAAgAApgAAAAirwonmFr4/7BM5Seb43j8AAAA/tgMAAAAAAAABAQIAAKYAAAAwM7FQ4kK+P3g6B+o2ut0/AAAAP7YDAAAAAAAAAQICAACmAAAAWLufF95uvj+gqbP+dtTcPwAAAD+2AwAAAAAAAAEDAgAApgAAAIBDjt7Zmr4/rGGng8UT3D8AAAA/1gMAAAAAAAABBAIAAKYAAACwbTiX1NG+P7A9IcZss9s/AAAAP9YDAAAAAAAAAQUCAACmAAAA7DmeQc4Tvz9EhzovuXDbPwAAAD/WAwAAAAAAAAEGAgAApgAAAAgg0RbLNL8/vBmbCBRT2z8AAAA/5QMAAAAAAAABBwIAAKYAAABkdCWIwKK/Pwg+isKLf9s/AAAAP+UDAAAAAAAAAQgCAACmAAAAhFpYXb3Dvz+chmg2e9jbPwAAAD8FBAAAAAAAAAEJAgAApgAAAIRaWF29w78/nIZoNnvY2z8AAAA/BQQAAAAAAAABCgIAAKYAAACEWlhdvcO/P5yGaDZ72Ns/AAAAPwUEAAAAAAAAAQsCAACmAAAAhFpYXb3Dvz+chmg2e9jbPwAAAD8UBAAAAAAAAAEMAgAApgAAANjB7D+DJtQ/6Df1kvDwzD8AAAA/AAAAAAAAAAABDQIAAKYAAADYwew/gybUP+g39ZLw8Mw/AAAAPyAAAAAAAAAAAQ4CAACmAAAA2MHsP4Mm1D/oN/WS8PDMPwAAAD8gAAAAAAAAAAEPAgAApgAAAABK2wZ/UtQ/GKTwxxnezT8AAAA/IAAAAAAAAAABEAIAAKYAAAAOvXRx/WLUP4h+XRwmgc4/AAAAPz8AAAAAAAAAARECAACmAAAAmkefH7xw1D94xmmX10HPPwAAAD8/AAAAAAAAAAESAgAApgAAAKyLFgO6htQ/YDM3xT7Hzz8AAAA/PwAAAAAAAAABEwIAAKYAAADEoGtfN6LUP2x0cbPKUtA/AAAAP04AAAAAAAAAARQCAACmAAAA3rXAu7S91D8oT0cE9sHQPwAAAD9OAAAAAAAAAAEVAgAApgAAAPqb85Cx3tQ/RAXFnoo40T8AAAA/bgAAAAAAAAABFgIAAKYAAACQyNkwb/fUP8iW6oKIttE/AAAAP24AAAAAAAAAARcCAACmAAAAqN0ujewS1T/AunBA4RbSPwAAAD99AAAAAAAAAAEYAgAApgAAAD4KFS2qK9U/lEz/IP5g0j8AAAA/fQAAAAAAAAABGQIAAKYAAABSTowQqEHVP2DejQEbq9I/AAAAP40AAAAAAAAAARoCAACmAAAA4qmUN+ZU1T90ucxOZebSPwAAAD+NAAAAAAAAAAEbAgAApgAAAPAcLqJkZdU/HLljUkYa0z8AAAA/rAAAAAAAAAABHAIAAKYAAACAeDbJonjVP/BK8jJjZNM/AAAAP6wAAAAAAAAAAR0CAACmAAAADgNhd2GG1T/YkzmjcYnTPwAAAD+sAAAAAAAAAAEeAgAApgAAABLUPvDgi9U/nEqJNkSY0z8AAAA/ywAAAAAAAAABHwIAAKYAAAAS1D7w4IvVPwAmMYCtn9M/AAAAP8sAAAAAAAAAASACAACmAAAAEtQ+8OCL1T8AJjGArZ/TPwAAAD/LAAAAAAAAAAEhAgAApgAAABLUPvDgi9U/ACYxgK2f0z8AAAA/ywAAAAAAAAABIgIAAKYAAAAS1D7w4IvVPwAmMYCtn9M/AAAAP8sAAAAAAAAAASMCAACmAAAAEtQ+8OCL1T8AJjGArZ/TPwAAAD/LAAAAAAAAAAEkAgAApgAAABLUPvDgi9U/ACYxgK2f0z8AAAA/6wAAAAAAAAABJQIAAKYAAAAS1D7w4IvVPwAmMYCtn9M/AAAAP+sAAAAAAAAAASYCAACmAAAAEtQ+8OCL1T8AJjGArZ/TPwAAAD/rAAAAAAAAAAEnAgAApgAAABLUPvDgi9U/ACYxgK2f0z8AAAA/6wAAAAAAAAABKAIAAKYAAACKGvK6oYPVPzg3I5qyWM0/AAAAPwAAAAAAAAAAASkCAACmAAAAihryuqGD1T84NyOasljNPwAAAD8gAAAAAAAAAAEqAgAApgAAAIoa8rqhg9U/ODcjmrJYzT8AAAA/IAAAAAAAAAABKwIAAKYAAACKGvK6oYPVPzg3I5qyWM0/AAAAPyAAAAAAAAAAASwCAACmAAAAihryuqGD1T84NyOasljNPwAAAD8vAAAAAAAAAAEtAgAApgAAAIoa8rqhg9U/ODcjmrJYzT8AAAA/LwAAAAAAAAABLgIAAKYAAACKGvK6oYPVPzg3I5qyWM0/AAAAPy8AAAAAAAAAAS8CAACmAAAAihryuqGD1T84NyOasljNPwAAAD8vAAAAAAAAAAEwAgAApgAAAIoa8rqhg9U/ODcjmrJYzT8AAAA/TwAAAAAAAAABMQIAAKYAAACKGvK6oYPVPzg3I5qyWM0/AAAAP08AAAAAAAAAATICAACmAAAA2gfZRedJ1T84onrdXxXPPwAAAD9uAAAAAAAAAAEzAgAApgAAAEas0B6pNtU/GA9IC8eazz8AAAA/bgAAAAAAAAABNAIAAKYAAAC8IaZw6ijVPyBQgvlSJtA/AAAAP40AAAAAAAAAATUCAACmAAAAqN0ujewS1T+g4afdUKTQPwAAAD+NAAAAAAAAAAE2AgAApgAAAJaZt6nu/NQ/lAUum6kE0T8AAAA/jQAAAAAAAAABNwIAAKYAAAAEPq+CsOnUP/AEXKJrbNE/AAAAP50AAAAAAAAAATgCAACmAAAAeLOE1PHb1D9QBIqpLdTRPwAAAD+dAAAAAAAAAAE5AgAApgAAAOhXfK2zyNQ/RCgQZ4Y00j8AAAA/vAAAAAAAAAABOgIAAKYAAADY5OJCNbjUP/Qnp2pnaNI/AAAAP7wAAAAAAAAAATsCAACmAAAAynFJ2Lan1D/IuTVLhLLSPwAAAD+8AAAAAAAAAAE8AgAApgAAAD7nHir4mdQ/sAJ9u5LX0j8AAAA/2wAAAAAAAAABPQIAAKYAAACyXPR7OYzUP1wCFL9zC9M/AAAAP9sAAAAAAAAAAT4CAACmAAAAJNLJzXp+1D9ES1svgjDTPwAAAD/bAAAAAAAAAAE/AgAApgAAABhfMGP8bdQ/qCYDees30z8AAAA/+gAAAAAAAAABQAIAAKYAAAB4kI7RP0rUPzCUop+QVdM/AAAAP/oAAAAAAAAAAUECAACmAAAAeJCO0T9K1D8wlKKfkFXTPwAAAD/6AAAAAAAAAAFCAgAApgAAAHiQjtE/StQ/MJSin5BV0z8AAAA/+gAAAAAAAAABQwIAAKYAAAB4kI7RP0rUPzCUop+QVdM/AAAAPwoBAAAAAAAAAUQCAACmAAAAsH/qfusd1T8YpPDHGd7NPwAAAD8AAAAAAAAAAAFFAgAApgAAALB/6n7rHdU/GKTwxxnezT8AAAA/IAAAAAAAAAABRgIAAKYAAACwf+p+6x3VPxik8McZ3s0/AAAAPyAAAAAAAAAAAUcCAACmAAAAsH/qfusd1T8YpPDHGd7NPwAAAD8gAAAAAAAAAAFIAgAApgAAALB/6n7rHdU/GKTwxxnezT8AAAA/PwAAAAAAAAABSQIAAKYAAACwf+p+6x3VPxik8McZ3s0/AAAAPz8AAAAAAAAAAUoCAACmAAAADuBqdK/01D/goNbr4+TPPwAAAD8/AAAAAAAAAAFLAgAApgAAAIgmHj9w7NQ/LCvBRp1h0D8AAAA/XgAAAAAAAAABTAIAAKYAAAAEPq+CsOnUP6y85iqb39A/AAAAP14AAAAAAAAAAU0CAACmAAAAAG3RCTHk1D/wBFyia2zRPwAAAD9eAAAAAAAAAAFOAgAApgAAAABt0Qkx5NQ/OE3RGTz50T8AAAA/bgAAAAAAAAABTwIAAKYAAAD6m/OQsd7UP+Bw7tp1jdI/AAAAP30AAAAAAAAAAVACAACmAAAAeLOE1PHb1D+83bsI3RLTPwAAAD99AAAAAAAAAAFRAgAApgAAAHLiplty1tQ/2JM5o3GJ0z8AAAA/jQAAAAAAAAABUgIAAKYAAADw+TefstPUP9i3v2DK6dM/AAAAP40AAAAAAAAAAVMCAACmAAAA8Pk3n7LT1D/Q20UeI0rUPwAAAD+sAAAAAAAAAAFUAgAApgAAAPD5N5+y09Q/7JHDuLfA1D8AAAA/rAAAAAAAAAABVQIAAKYAAABuEcni8tDUPwhIQVNMN9U/AAAAP6wAAAAAAAAAAVYCAACmAAAAZm8N8fPF1D/EIhekd6bVPwAAAD/LAAAAAAAAAAFXAgAApgAAAFzNUf/0utQ/6NiUPgwd1j8AAAA/ywAAAAAAAAABWAIAAKYAAADOQidRNq3UP+zXWUmvuNY/AAAAP8sAAAAAAAAAAVkCAACmAAAAwM+N5rec1D/QRCd3Fj7XPwAAAD/bAAAAAAAAAAFaAgAApgAAACIB7FT7eNQ/mPo7FYzo1z8AAAA/2wAAAAAAAAABWwIAAKYAAAAiAexU+3jUP5j6OxWM6Nc/AAAAP/oAAAAAAAAAAVwCAACmAAAAIgHsVPt41D+Y+jsVjOjXPwAAAD/6AAAAAAAAAAFdAgAApgAAACIB7FT7eNQ/mPo7FYzo1z8AAAA/CgEAAAAAAAABXgIAAKYAAAAOvXRx/WLUP9gVrzOgwd0/AAAAPwAAAAAAAAAAAV8CAACmAAAADr10cf1i1D/YFa8zoMHdPwAAAD8fAAAAAAAAAAFgAgAApgAAAA69dHH9YtQ/2BWvM6DB3T8AAAA/HwAAAAAAAAABYQIAAKYAAAB8YWxKv0/UPxSmMCYiD98/AAAAPy8AAAAAAAAAAWICAACmAAAA+nj9jf9M1D8E7jyh08/fPwAAAD8vAAAAAAAAAAFjAgAApgAAAHiQjtE/StQ/NOTU+m854D8AAAA/PgAAAAAAAAABZAIAAKYAAAAAStsGf1LUP34ahxMUluA/AAAAP04AAAAAAAAAAWUCAACmAAAAhgMoPL5a1D8UY2WHA+/gPwAAAD9OAAAAAAAAAAFmAgAApgAAAA69dHH9YtQ/Ngcgw2s14T8AAAA/XgAAAAAAAAABZwIAAKYAAACUdsGmPGvUP9BP/jZbjuE/AAAAP14AAAAAAAAAAWgCAACmAAAAHDAO3Htz1D+i4YwXeNjhPwAAAD99AAAAAAAAAAFpAgAApgAAAKi6OIo6gdQ/Nipri2cx4j8AAAA/fQAAAAAAAAABagIAAKYAAAAudIW/eYnUP7ypzRA5f+I/AAAAP30AAAAAAAAAAWsCAACmAAAAti3S9LiR1D8uYLSn7MHiPwAAAD+cAAAAAAAAAAFsAgAApgAAADoWQbF4lNQ/7CjHmesA4z8AAAA/nAAAAAAAAAABbQIAAKYAAAA+5x4q+JnUP/oDBuc1POM/AAAAP5wAAAAAAAAAAW4CAACmAAAAPuceKviZ1D+oA53qFnDjPwAAAD+sAAAAAAAAAAFvAgAApgAAALYt0vS4kdQ/5F4QtnCR4z8AAAA/rAAAAAAAAAABcAIAAKYAAACi6VoRu3vUP5RM5FolleM/AAAAP8sAAAAAAAAAAXECAACmAAAAoulaEbt71D+UTORaJZXjPwAAAD/LAAAAAAAAAAFyAgAApgAAAKLpWhG7e9Q/lEzkWiWV4z8AAAA/ywAAAAAAAAABcwIAAKYAAACi6VoRu3vUP5RM5FolleM/AAAAP9sAAAAAAAAAAXQCAACmAAAA3rXAu7S91D/21gOOeYjoPwAAAD8AAAAAAAAAAAF1AgAApgAAAN61wLu0vdQ/9tYDjnmI6D8AAAA/HwAAAAAAAAABdgIAAKYAAADetcC7tL3UP/bWA455iOg/AAAAPx8AAAAAAAAAAXcCAACmAAAA6Fd8rbPI1D/uDE2q/hjpPwAAAD8fAAAAAAAAAAF4AgAApgAAAOhXfK2zyNQ/7gxNqv4Y6T8AAAA/PgAAAAAAAAABeQIAAKYAAADoV3yts8jUP+4MTar+GOk/AAAAPz4AAAAAAAAAAXoCAACmAAAA6Fd8rbPI1D/uDE2q/hjpPwAAAD8+AAAAAAAAAAF7AgAApgAAAKiLGTx/luQ/uIPt4hVDyz8AAAA/AAAAAAAAAAABfAIAAKYAAADyoQwM3qLkP7CmOKsRP8w/AAAAPyAAAAAAAAAAAX0CAACmAAAA8qEMDN6i5D+wpjirET/MPwAAAD8gAAAAAAAAAAF+AgAApgAAAPKhDAzeouQ/kDZRoXTAzT8AAAA/IAAAAAAAAAABfwIAAKYAAAAyFkTqPaTkP3DrKkqNBs8/AAAAPy8AAAAAAAAAAYACAACmAAAAdIp7yJ2l5D/kBtKMJTXQPwAAAD8vAAAAAAAAAAGBAgAApgAAAHSKe8idpeQ/cHM2vm3u0D8AAAA/TwAAAAAAAAABggIAAKYAAAC1/rKm/abkPyhykszxvdE/AAAAP08AAAAAAAAAAYMCAACmAAAA93LqhF2o5D9UA0+00G/SPwAAAD9eAAAAAAAAAAGEAgAApgAAAPdy6oRdqOQ/qCYDees30z8AAAA/XgAAAAAAAAABhQIAAKYAAAD3cuqEXajkP2AlX4dvB9Q/AAAAP24AAAAAAAAAAYYCAACmAAAAeVtZQR2r5D/U2gopxuXUPwAAAD9uAAAAAAAAAAGHAgAApgAAALrPkB99rOQ/1P1V8cHh1T8AAAA/jQAAAAAAAAABiAIAAKYAAAC6z5AffazkPzz8SAMn5dY/AAAAP40AAAAAAAAAAYkCAACmAAAA+kPI/dyt5D9M1kxbFLzXPwAAAD+NAAAAAAAAAAGKAgAApgAAAH4sN7qcsOQ/cIzK9agy2D8AAAA/nQAAAAAAAAABiwIAAKYAAAB+LDe6nLDkP3CMyvWoMtg/AAAAP50AAAAAAAAAAYwCAACmAAAAfiw3upyw5D9wjMr1qDLYPwAAAD+sAAAAAAAAAAGNAgAApgAAAH4sN7qcsOQ/cIzK9agy2D8AAAA/vAAAAAAAAAABjgIAAKYAAAD4bNRC9vPkPwiEIFODd90/AAAAPwAAAAAAAAAAAY8CAACmAAAA+GzUQvbz5D8IhCBTg3fdPwAAAD8QAAAAAAAAAAGQAgAApgAAADA/UC9X6uQ/WKfUF54/3j8AAAA/EAAAAAAAAAABkQIAAKYAAABt4qmUN+bkP4w4kf988d4/AAAAPy8AAAAAAAAAAZICAACmAAAA6fk62Hfj5D98gJ16LrLfPwAAAD8vAAAAAAAAAAGTAgAApgAAAKmFA/oX4uQ/wD+xwugm4D8AAAA/LwAAAAAAAAABlAIAAKYAAABpEcwbuODkPwp2Y9uMg+A/AAAAPz8AAAAAAAAAAZUCAACmAAAAaRHMG7jg5D9idZHiTuvgPwAAAD8/AAAAAAAAAAGWAgAApgAAAOYoXV/43eQ/vHS/6RBT4T8AAAA/XgAAAAAAAAABlwIAAKYAAADmKF1f+N3kP2iGGUwet+E/AAAAP14AAAAAAAAAAZgCAACmAAAAZEDuojjb5D+GPJfmsi3iPwAAAD9tAAAAAAAAAAGZAgAApgAAACLMtsTY2eQ/lCmZkimZ4j8AAAA/bQAAAAAAAAABmgIAAKYAAACh40cIGdfkP2LN6tFyE+M/AAAAP30AAAAAAAAAAZsCAACmAAAAIsy2xNjZ5D9GKPWgrWjjPwAAAD99AAAAAAAAAAGcAgAApgAAACLMtsTY2eQ/Rij1oK1o4z8AAAA/nAAAAAAAAAABnQIAAKYAAAAizLbE2NnkP0Yo9aCtaOM/AAAAP5wAAAAAAAAAAZ4CAACmAAAAIsy2xNjZ5D9GKPWgrWjjPwAAAD+cAAAAAAAAAAGfAgAApgAAAIMgCzbOR+U/LjJ3WdOp6D8AAAA/AAAAAAAAAAABoAIAAKYAAACDIAs2zkflPy4yd1nTqeg/AAAAPx8AAAAAAAAAAaECAACmAAAAgyALNs5H5T8uMndZ06noPwAAAD8fAAAAAAAAAAGiAgAApgAAAAUJevKNSuU/Ep9Ehzov6T8AAAA/HwAAAAAAAAABowIAAKYAAAAFCXryjUrlP+Qw02dXeek/AAAAPy4AAAAAAAAAAaQCAACmAAAAxZRCFC5J5T+k+eVZVrjpPwAAAD8uAAAAAAAAAAGlAgAApgAAAMWUQhQuSeU/KHlI3ycG6j8AAAA/PgAAAAAAAAABpgIAAKYAAADFlEIULknlPxDUUq5iW+o/AAAAP04AAAAAAAAAAacCAACmAAAAgyALNs5H5T+kHDEiUrTqPwAAAD9OAAAAAAAAAAGoAgAApgAAAEZ9sdDtS+U/PGUPlkEN6z8AAAA/XQAAAAAAAAABqQIAAKYAAACMwsYnzVLlP9St7QkxZus/AAAAP10AAAAAAAAAAaoCAACmAAAAkZOkoExY5T+4CPjYa7vrPwAAAD99AAAAAAAAAAGrAgAApgAAAJVkghnMXeU/7HUuA/IM7D8AAAA/fQAAAAAAAAABrAIAAKYAAABekgYta2flPwwsrJ2Gg+w/AAAAP4wAAAAAAAAAAa0CAACmAAAAXpIGLWtn5T8MLKydhoPsPwAAAD+MAAAAAAAAAAGuAgAApgAAAF6SBi1rZ+U/DCysnYaD7D8AAAA/jAAAAAAAAAABrwIAAKYAAABekgYta2flPwwsrJ2Gg+w/AAAAP5wAAAAAAAAAAbACAACmAAAAPCg4z1k57z94uJFZCILTPwAAAD8AAAAAAAAAAAGxAgAApgAAADwoOM9ZOe8/eLiRWQiC0z8AAAA/EAAAAAAAAAABsgIAAKYAAAA8KDjPWTnvP3i4kVkIgtM/AAAAPxAAAAAAAAAAAbMCAACmAAAANIZ83Vou7z+ckVq8mPTUPwAAAD8vAAAAAAAAAAG0AgAApgAAALZu65kaMe8/BGzHEKWX1T8AAAA/LwAAAAAAAAABtQIAAKYAAAC2buuZGjHvP5jYK0LtUNY/AAAAPy8AAAAAAAAAAbYCAACmAAAAtm7rmRox7z8gRZBzNQrXPwAAAD8/AAAAAAAAAAG3AgAApgAAAHT6s7u6L+8/mPo7FYzo1z8AAAA/PwAAAAAAAAABuAIAAKYAAAD8swDx+TfvP8yL+Pxqmtg/AAAAP14AAAAAAAAAAbkCAACmAAAAhG1NJjlA7z98ilQL72nZPwAAAD9eAAAAAAAAAAG6AgAApgAAAEyb0TnYSe8/mGRYY9xA2j8AAAA/bQAAAAAAAAABuwIAAKYAAACS4OaQt1DvP0xjtHFgENs/AAAAP20AAAAAAAAAAbwCAACmAAAA2CX855ZX7z/EGGATt+7bPwAAAD99AAAAAAAAAAG9AgAApgAAABiaM8b2WO8/oKmz/nbU3D8AAAA/fQAAAAAAAAABvgIAAKYAAACagqKCtlvvP6ioeAkacN0/AAAAP40AAAAAAAAAAb8CAACmAAAAmoKigrZb7z+oqHgJGnDdPwAAAD+NAAAAAAAAAAHAAgAApgAAAJqCooK2W+8/qKh4CRpw3T8AAAA/rAAAAAAAAAABwQIAAKYAAACagqKCtlvvP6ioeAkacN0/AAAAP6wAAAAAAAAAAcICAACmAAAAGMM/CxCf7z/OuN+PToLkPwAAAD8AAAAAAAAAAAHDAgAApgAAABjDPwsQn+8/zrjfj06C5D8AAAA/HwAAAAAAAAABxAIAAKYAAAAYwz8LEJ/vP864349OguQ/AAAAPx8AAAAAAAAAAcUCAACmAAAAHJQdhI+k7z/cpeE7xe3kPwAAAD8vAAAAAAAAAAHGAgAApgAAAJirrsfPoe8/nG70LcQs5T8AAAA/LwAAAAAAAAABxwIAAKYAAAAclB2Ej6TvP1o3ByDDa+U/AAAAP04AAAAAAAAAAcgCAACmAAAAXAhVYu+l7z+kW/bZOpjlPwAAAD9OAAAAAAAAAAHJAgAApgAAAKB8jEBPp+8/BElhgtDP5T8AAAA/TgAAAAAAAAABygIAAKYAAADg8MMer6jvPwJbJOH8/+U/AAAAP14AAAAAAAAAAcsCAACmAAAAoHyMQE+n7z9MfxObdCzmPwAAAD9tAAAAAAAAAAHMAgAApgAAAKB8jEBPp+8/IBGie5F25j8AAAA/bQAAAAAAAAABzQIAAKYAAACgfIxAT6fvPwJsrErMy+Y/AAAAP30AAAAAAAAAAc4CAACmAAAAoHyMQE+n7z8CbKxKzMvmPwAAAD99AAAAAAAAAAHPAgAApgAAAKB8jEBPp+8/AmysSszL5j8AAAA/nAAAAAAAAAAB0AIAAKYAAACgfIxAT6fvPwJsrErMy+Y/AAAAP5wAAAAAAAAAAdECAACmAAAAxAR7B0vT7z949FWTZvbsPwAAAD8AAAAAAAAAAAHSAgAApgAAAMQEewdL0+8/ePRVk2b27D8AAAA/HwAAAAAAAAAB0wIAAKYAAACMMv8a6tzvP3Aqn6/rhu0/AAAAPx8AAAAAAAAAAdQCAACmAAAAkAPdk2ni7z8AhUCCBxDuPwAAAD8fAAAAAAAAAAHVAgAApgAAANhI8upI6e8/WJYx6PWn7j8AAAA/LwAAAAAAAAAB1gIAAKYAAACcpZiFaO3vP2CV9vKYQ+8/AAAAPy8AAAAAAAAAAdcCAACmAAAAXgI/IIjx7z+UFPB7S8XvPwAAAD8+AAAAAAAAAAHYAgAApgAAAF4CPyCI8e8/lBTwe0vF7z8AAAA/PgAAAAAAAAAB2QIAAKYAAABeAj8giPHvP5QU8HtLxe8/AAAAPz4AAAAAAAAAAdoCAACmAAAAXgI/IIjx7z+UFPB7S8XvPwAAAD9eAAAAAAAAAAHbAgAApgAAAARNzFz/qbI/5FMeMFN16j8AAAA/AAAAAAAAAAAB3AIAAKYAAAAETcxc/6myP+RTHjBTdeo/AAAAPxAAAAAAAAAAAd0CAACmAAAABE3MXP+psj/kUx4wU3XqPwAAAD8QAAAAAAAAAAHeAgAApgAAAARNzFz/qbI/5FMeMFN16j8AAAA/LwAAAAAAAAAB3wIAAKYAAAAETcxc/6myP+RTHjBTdeo/AAAAPy8AAAAAAAAAAeACAACmAAAAfHCJJA4Qsj9AU0w3Fd3qPwAAAD8vAAAAAAAAAAHhAgAApgAAAFyKVk8R77E/PGUPlkEN6z8AAAA/TgAAAAAAAAAB4gIAAKYAAABcilZPEe+xP7Ab9iz1T+s/AAAAP04AAAAAAAAAAeMCAACmAAAAVOiaXRLksT/kiCxXe6HrPwAAAD9OAAAAAAAAAAHkAgAApgAAAFToml0S5LE/eNEKy2r66z8AAAA/XgAAAAAAAAAB5QIAAKYAAABMRt9rE9mxPyTjZC14Xuw/AAAAP24AAAAAAAAAAeYCAACmAAAAVOiaXRLksT/gvTp+o83sPwAAAD9uAAAAAAAAAAHnAgAApgAAAFToml0S5LE/xBhFTd4i7T8AAAA/fQAAAAAAAAAB6AIAAKYAAABU6JpdEuSxP0yYp9KvcO0/AAAAP30AAAAAAAAAAekCAACmAAAAZCwSQRD6sT+UvJaMJ53tPwAAAD+dAAAAAAAAAAHqAgAApgAAAJhWvPkKMbI/RLwtkAjR7T8AAAA/nQAAAAAAAAAB6wIAAKYAAADA3qrABl2yP+y7xJPpBO4/AAAAP50AAAAAAAAAAewCAACmAAAA5GaZhwKJsj+cu1uXyjjuPwAAAD+8AAAAAAAAAAHtAgAApgAAABiRQ0D9v7I/7N9KUUJl7j8AAAA/vAAAAAAAAAAB7gIAAKYAAABMXanq9gGzP+TxDbBule4/AAAAP7wAAAAAAAAAAe8CAACmAAAAsLH9W+xvsz8YX0Ta9ObuPwAAAD/LAAAAAAAAAAHwAgAApgAAALCx/Vvsb7M/GF9E2vTm7j8AAAA/ywAAAAAAAAAB8QIAAKYAAACwsf1b7G+zPxhfRNr05u4/AAAAP8sAAAAAAAAAAfICAACmAAAAsLH9W+xvsz8YX0Ta9ObuPwAAAD/rAAAAAAAAAAHzAgAApgAAAFhiYgBGA6g/YE9gYqFL7T8AAAA/AAAAAAAAAAAB9AIAAKYAAABYYmIARgOoP2BPYGKhS+0/AAAAPx8AAAAAAAAAAfUCAACmAAAAWGJiAEYDqD9gT2BioUvtPwAAAD8fAAAAAAAAAAH2AgAApgAAAFhiYgBGA6g/YE9gYqFL7T8AAAA/HwAAAAAAAAAB9wIAAKYAAABYYmIARgOoP2BPYGKhS+0/AAAAPy8AAAAAAAAAAfgCAACmAAAAWGJiAEYDqD9gT2BioUvtPwAAAD8vAAAAAAAAAAH5AgAApgAAABCAGXAV/ak/zBcKWIG+7T8AAAA/TgAAAAAAAAAB+gIAAKYAAACYXFyoBpeqP1SFqX4m3O0/AAAAP04AAAAAAAAAAfsCAACmAAAAQMGNp/Ncqz9Ql2zdUgzuPwAAAD9OAAAAAAAAAAH8AgAApgAAAPAlv6bgIqw/YHKrKp1H7j8AAAA/XgAAAAAAAAAB/QIAAKYAAAC4zmeJy/6sP3BN6nfngu4/AAAAP14AAAAAAAAAAf4CAACmAAAAeHcQbLbarT/gA9EOm8XuPwAAAD99AAAAAAAAAAH/AgAApgAAAFBkMDKfzK4/3BWUbcf17j8AAAA/fQAAAAAAAAABAAMAAKYAAAC0sBbDPwuwP+zw0roRMe8/AAAAP40AAAAAAAAAAQEDAACmAAAAKEniFzOPsD9I3j1jp2jvPwAAAD+NAAAAAAAAAAECAwAApgAAALAlJVAkKbE/1EvdiUyG7z8AAAA/nAAAAAAAAAABAwMAAKYAAAAwYKyWFrixPyBwzEPEsu8/AAAAP5wAAAAAAAAAAQQDAACmAAAAoPh36wk8sj+UFPB7S8XvPwAAAD+8AAAAAAAAAAEFAwAApgAAACAz/zH8yrI/VMs/Dx7U7z8AAAA/vAAAAAAAAAABBgMAAKYAAAB05Zex8i2zP/Tvl8W0zO8/AAAAP7wAAAAAAAAAAQcDAACmAAAAzJcwMemQsz/kJhzXlsHvPwAAAD/bAAAAAAAAAAEIAwAApgAAADDshKLe/rM/5BRZeGqR7z8AAAA/2wAAAAAAAAABCQMAAKYAAACEnh0i1WG0P4Qn7s/UWe8/AAAAP9sAAAAAAAAAAQoDAACmAAAA3FC2ocvEtD888Tu3MP3uPwAAAD/6AAAAAAAAAAELAwAApgAAAEhHxgTAPbU/5PENsG6V7j8AAAA/+gAAAAAAAAABDAMAAKYAAADEgU1Lssy1P2Rg6MtwF+4/AAAAP/oAAAAAAAAAAQ0DAACmAAAAOBoZoKVQtj/QBUf5VI7tPwAAAD8KAQAAAAAAAAEOAwAApgAAALRUoOaX37Y/sE/JXsAX7T8AAAA/CgEAAAAAAAABDwMAAKYAAAAUqfRXjU23P1w+2PjRf+w/AAAAPykBAAAAAAAAARADAACmAAAAFKn0V41Ntz9cPtj40X/sPwAAAD8pAQAAAAAAAAERAwAApgAAABSp9FeNTbc/XD7Y+NF/7D8AAAA/KQEAAAAAAAABEgMAAKYAAAAUqfRXjU23P1w+2PjRf+w/AAAAPzkBAAAAAAAACw==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46015|recordLength=246015|start=0|end=246015|audioFormat={00001610-0000-0010-8000-00AA00389B71}|audioRate=44100|muted=false|volume=0.8|fadeIn=0|fadeOut=0|videoFormat={34363248-0000-0010-8000-00AA00389B71}|videoRate=15|videoWidth=256|videoHeight=25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AYAAAAJAAAABwMAAAAAAQAAAAgAAAAECUlua0F0b21WMQIAAAAJBAAAAAkFAAAACQYAAAAJBwAAAAkIAAAACQkAAAANAgUEAAAAC1BlblN0cm9rZVYxBAAAAApBdHRyaWJ1dGVzBVRyYWNlCVN0YXJ0VGltZQRUeXBlBAQABA9QZW5BdHRyaWJ1dGVzVjECAAAACklua1RyYWNlVjECAAAAEAxBY3Rpb25UeXBlVjECAAAAAgAAAAkKAAAACQsAAAD5AAIAAAAAAAX0////DEFjdGlvblR5cGVWMQEAAAAHdmFsdWVfXwAIAgAAAAAAAAABBQAAAAQAAAAJDQAAAAkOAAAAV5oCAAAAAAAB8f////T///8AAAAAAQYAAAAEAAAACRAAAAAJEQAAAOH1AgAAAAAAAe7////0////AAAAAAEHAAAABAAAAAkTAAAACRQAAACSKQMAAAAAAAHr////9P///wAAAAABCAAAAAQAAAAJFgAAAAkXAAAAxDIDAAAAAAAB6P////T///8AAAAAAQkAAAAEAAAACRkAAAAJGgAAAFKHAwAAAAAAAeX////0////AAAAAAUKAAAAD1BlbkF0dHJpYnV0ZXNWMQoAAAAHX2NvbG9yQQdfY29sb3JSB19jb2xvckcHX2NvbG9yQgpGaXRUb0N1cnZlBkhlaWdodA5JZ25vcmVQcmVzc3VyZQ1Jc0hpZ2hsaWdodGVyBVNoYXBlBVdpZHRoAAAAAAAAAAAEAAICAgIBBgEBDEJydXNoU2hhcGVWMQIAAAAGAgAAAP8AnkkAAAAAAAAACEAAAAXk////DEJydXNoU2hhcGVWMQEAAAAHdmFsdWVfXwAIAgAAAAEAAAAAAAAAAAAIQAULAAAACklua1RyYWNlVjEDAAAADUxpc3RgMStfaXRlbXMMTGlzdGAxK19zaXplD0xpc3RgMStfdmVyc2lvbgQAABhTaGFyZWQuSW5raW5nLklua1BvaW50W10CAAAACAgCAAAACR0AAAArAAAAKwAAAAENAAAACgAAAP8AnkkAAAAAAAAACEAAAAHi////5P///wEAAAAAAAAAAAAIQAEOAAAACwAAAAkfAAAAHAAAABwAAAABEAAAAAoAAAD/AJ5JAAAAAAAAAAhAAAAB4P///+T///8BAAAAAAAAAAAACEABEQAAAAsAAAAJIQAAACcAAAAnAAAAARMAAAAKAAAA/wCeSQAAAAAAAAAIQAAAAd7////k////AQAAAAAAAAAAAAhAARQAAAALAAAACSMAAAAtAAAALQAAAAEWAAAACgAAAP8AnkkAAAAAAAAACEAAAAHc////5P///wEAAAAAAAAAAAAIQAEXAAAACwAAAAklAAAAOQAAADkAAAABGQAAAAoAAAD/AJ5JAAAAAAAAAAhAAAAB2v///+T///8BAAAAAAAAAAAACEABGgAAAAsAAAAJJwAAABQAAAAUAAAABx0AAAAAAQAAAEAAAAAECklua1BvaW50VjECAAAACSgAAAAJKQAAAAkqAAAACSsAAAAJLAAAAAktAAAACS4AAAAJLwAAAAkwAAAACTEAAAAJMgAAAAkzAAAACTQAAAAJNQAAAAk2AAAACTcAAAAJOAAAAAk5AAAACToAAAAJOwAAAAk8AAAACT0AAAAJPgAAAAk/AAAACUAAAAAJQQAAAAlCAAAACUMAAAAJRAAAAAlFAAAACUYAAAAJRwAAAAlIAAAACUkAAAAJSgAAAAlLAAAACUwAAAAJTQAAAAlOAAAACU8AAAAJUAAAAAlRAAAACVIAAAANFQcfAAAAAAEAAAAgAAAABApJbmtQb2ludFYxAgAAAAlTAAAACVQAAAAJVQAAAAlWAAAACVcAAAAJWAAAAAlZAAAACVoAAAAJWwAAAAlcAAAACV0AAAAJXgAAAAlfAAAACWAAAAAJYQAAAAliAAAACWMAAAAJZAAAAAllAAAACWYAAAAJZwAAAAloAAAACWkAAAAJagAAAAlrAAAACWwAAAAJbQAAAAluAAAADQQHIQAAAAABAAAAQAAAAAQKSW5rUG9pbnRWMQIAAAAJbwAAAAlwAAAACXEAAAAJcgAAAAlzAAAACXQAAAAJdQAAAAl2AAAACXcAAAAJeAAAAAl5AAAACXoAAAAJewAAAAl8AAAACX0AAAAJfgAAAAl/AAAACYAAAAAJgQAAAAmCAAAACYMAAAAJhAAAAAmFAAAACYYAAAAJhwAAAAmIAAAACYkAAAAJigAAAAmLAAAACYwAAAAJjQAAAAmOAAAACY8AAAAJkAAAAAmRAAAACZIAAAAJkwAAAAmUAAAACZUAAAANGQcjAAAAAAEAAABAAAAABApJbmtQb2ludFYxAgAAAAmWAAAACZcAAAAJmAAAAAmZAAAACZoAAAAJmwAAAAmcAAAACZ0AAAAJngAAAAmfAAAACaAAAAAJoQAAAAmiAAAACaMAAAAJpAAAAAmlAAAACaYAAAAJpwAAAAmoAAAACakAAAAJqgAAAAmrAAAACawAAAAJrQAAAAmuAAAACa8AAAAJsAAAAAmxAAAACbIAAAAJswAAAAm0AAAACbUAAAAJtgAAAAm3AAAACbgAAAAJuQAAAAm6AAAACbsAAAAJvAAAAAm9AAAACb4AAAAJvwAAAAnAAAAACcEAAAAJwgAAAA0TByUAAAAAAQAAAEAAAAAECklua1BvaW50VjECAAAACcMAAAAJxAAAAAnFAAAACcYAAAAJxwAAAAnIAAAACckAAAAJygAAAAnLAAAACcwAAAAJzQAAAAnOAAAACc8AAAAJ0AAAAAnRAAAACdIAAAAJ0wAAAAnUAAAACdUAAAAJ1gAAAAnXAAAACdgAAAAJ2QAAAAnaAAAACdsAAAAJ3AAAAAndAAAACd4AAAAJ3wAAAAngAAAACeEAAAAJ4gAAAAnjAAAACeQAAAAJ5QAAAAnmAAAACecAAAAJ6AAAAAnpAAAACeoAAAAJ6wAAAAnsAAAACe0AAAAJ7gAAAAnvAAAACfAAAAAJ8QAAAAnyAAAACfMAAAAJ9AAAAAn1AAAACfYAAAAJ9wAAAAn4AAAACfkAAAAJ+gAAAAn7AAAADQcHJwAAAAABAAAAIAAAAAQKSW5rUG9pbnRWMQIAAAAJ/AAAAAn9AAAACf4AAAAJ/wAAAAkAAQAACQEBAAAJAgEAAAkDAQAACQQBAAAJBQEAAAkGAQAACQcBAAAJCAEAAAkJAQAACQoBAAAJCwEAAAkMAQAACQ0BAAAJDgEAAAkPAQAADQwFKAAAAApJbmtQb2ludFYxBAAAAAFYAVkOUHJlc3N1cmVGYWN0b3IJVGltZVN0YW1wAAAAAAYGCxACAAAAKNFy2FBN5j/gEFlrDFC1PwAAAD8AAAAAAAAAAAEpAAAAKAAAACjRcthQTeY/4BBZawxQtT8AAAA/GQAAAAAAAAABKgAAACgAAAAo0XLYUE3mP+AQWWsMULU/AAAAPxkAAAAAAAAAASsAAAAoAAAAKNFy2FBN5j/gEFlrDFC1PwAAAD8ZAAAAAAAAAAEsAAAAKAAAACjRcthQTeY/4BBZawxQtT8AAAA/OAAAAAAAAAABLQAAACgAAAAo0XLYUE3mP+AQWWsMULU/AAAAPzgAAAAAAAAAAS4AAAAoAAAA9mULeKWD5j/grBbv/xO5PwAAAD84AAAAAAAAAAEvAAAAKAAAADDItfm8kuY/INiIqtLcuT8AAAA/VwAAAAAAAAABMAAAACgAAACOmPmV4qrmP4CLABtRVbo/AAAAP1cAAAAAAAAAATEAAAAoAAAAAl1OmRHJ5j+gtnLWIx67PwAAAD9XAAAAAAAAAAEyAAAAKAAAAICbK1BF6uY/AKZnbMy+uz8AAAA/ZwAAAAAAAAABMwAAACgAAAD0X4BTdAjnP2CVXAJ1X7w/AAAAP2cAAAAAAAAAATQAAAAoAAAAdJ5dCqgp5z8ASdRy89e8PwAAAD+GAAAAAAAAAAE1AAAAKAAAAPLcOsHbSuc/oMDOvUcovT8AAAA/hgAAAAAAAAABNgAAACgAAAByGxh4D2znPwBJ1HLz17w/AAAAP5YAAAAAAAAAATcAAAAoAAAA8ln1LkON5z8ASdRy89e8PwAAAD+WAAAAAAAAAAE4AAAAKAAAAHCY0uV2ruc/AKZnbMy+uz8AAAA/pQAAAAAAAAABOQAAACgAAAAIy8ADtNXnP0AD+2Wlpbo/AAAAP6UAAAAAAAAAAToAAAAoAAAAqnc31fX/5z9gx31Ae326PwAAAD/EAAAAAAAAAAE7AAAAKAAAAGIYvw1BMOg/wE+D9SYtuj8AAAA/xAAAAAAAAAABPAAAACgAAAA+J+BgmmnoP8BPg/UmLbo/AAAAP8QAAAAAAAAAAT0AAAAoAAAA+MdnmeWZ6D8gnAuFqLS5PwAAAD/kAAAAAAAAAAE+AAAAKAAAAJh03monxOg/YGCOX36MuT8AAAA/5AAAAAAAAAABPwAAACgAAAAup8yIZOvoPyCcC4WotLk/AAAAP+QAAAAAAAAAAUAAAAAoAAAA0FNDWqYV6T/AT4P1Ji26PwAAAD/zAAAAAAAAAAFBAAAAKAAAAHQAuivoP+k/YMd9QHt9uj8AAAA/8wAAAAAAAAABQgAAACgAAAD+uB+WIGTpP0AD+2Wlpbo/AAAAPxMBAAAAAAAAAUMAAAAoAAAAlOsNtF2L6T9gx31Ae326PwAAAD8TAQAAAAAAAAFEAAAAKAAAABIq62qRrOk/wE+D9SYtuj8AAAA/EwEAAAAAAAABRQAAACgAAACe4lDVydDpP+ATBtD8BLo/AAAAPzIBAAAAAAAAAUYAAAAoAAAAQI/Hpgv76T8gnAuFqLS5PwAAAD8yAQAAAAAAAAFHAAAAKAAAAPovT99WK+o/4KwW7/8TuT8AAAA/MgEAAAAAAAABSAAAACgAAACQYj39k1LqPyA1HKSrw7g/AAAAP1EBAAAAAAAAAUkAAAAoAAAAJpUrG9F56j/AgaQzLUu4PwAAAD9RAQAAAAAAAAFKAAAAKAAAAIJlb7f2keo/AAqq6Nj6tz8AAAA/UQEAAAAAAAABSwAAACgAAADgNbNTHKrqPwAKqujY+rc/AAAAP2EBAAAAAAAAAUwAAAAoAAAAMIxuPD2/6j+AvSFZV3O4PwAAAD9hAQAAAAAAAAFNAAAAKAAAADCMbjw9v+o/YPmefoGbuD8AAAA/gAEAAAAAAAABTgAAACgAAAAwjG48Pb/qPyDYiKrS3Lk/AAAAP4ABAAAAAAAAAU8AAAAoAAAAmlmAHgCY6j9gLm0heG67PwAAAD+AAQAAAAAAAAFQAAAAKAAAAJpZgB4AmOo/YC5tIXhuuz8AAAA/nwEAAAAAAAABUQAAACgAAACaWYAeAJjqP2AubSF4brs/AAAAP58BAAAAAAAAAVIAAAAoAAAAmlmAHgCY6j9gLm0heG67PwAAAD+fAQAAAAAAAAFTAAAAKAAAAI6Y+ZXiquY/mMD/Cn7w1j8AAAA/AAAAAAAAAAABVAAAACgAAACOmPmV4qrmP5jA/wp+8NY/AAAAPxAAAAAAAAAAAVUAAAAoAAAAjpj5leKq5j+YwP8KfvDWPwAAAD8QAAAAAAAAAAFWAAAAKAAAAI6Y+ZXiquY/mMD/Cn7w1j8AAAA/LwAAAAAAAAABVwAAACgAAABeLZI1N+HmP5APX5SI+tY/AAAAPy8AAAAAAAAAAVgAAAAoAAAAuv3V0Vz55j+YwP8KfvDWPwAAAD8+AAAAAAAAAAFZAAAAKAAAADg8s4iQGuc/yISC5VPI1j8AAAA/PgAAAAAAAAABWgAAACgAAAC4epA/xDvnP8iEguVTyNY/AAAAP04AAAAAAAAAAVsAAAAoAAAAIsVcj+5W5z/QNSNcSb7WPwAAAD9OAAAAAAAAAAFcAAAAKAAAAKp9wvkme+c/4JdkSTSq1j8AAAA/bQAAAAAAAAABXQAAACgAAABapMF+bajnP8iEguVTyNY/AAAAP20AAAAAAAAAAV4AAAAoAAAANrPi0cbh5z+oIkH4aNzWPwAAAD99AAAAAAAAAAFfAAAAKAAAAPrN8r0WFeg/mMD/Cn7w1j8AAAA/fQAAAAAAAAABYAAAACgAAACybnr2YUXoP6giQfho3NY/AAAAP30AAAAAAAAAAWEAAAAoAAAASqFoFJ9s6D+gcaCBc+bWPwAAAD+cAAAAAAAAAAFiAAAAKAAAAN7TVjLck+g/mMD/Cn7w1j8AAAA/nAAAAAAAAAABYwAAACgAAAC84neFNc3oP9jmw9I+tNY/AAAAP5wAAAAAAAAAAWQAAAAoAAAAlvGY2I4G6T/4+aU2H5bWPwAAAD+7AAAAAAAAAAFlAAAAKAAAAFCSIBHaNuk/4JdkSTSq1j8AAAA/uwAAAAAAAAABZgAAACgAAAD+uB+WIGTpP9jmw9I+tNY/AAAAP7sAAAAAAAAAAWcAAAAoAAAAcn10mU+C6T+oIkH4aNzWPwAAAD/bAAAAAAAAAAFoAAAAKAAAANrHQOl5nek/qCJB+Gjc1j8AAAA/2wAAAAAAAAABaQAAACgAAAAsHvzRmrLpP5APX5SI+tY/AAAAP9sAAAAAAAAAAWoAAAAoAAAAZICmU7LB6T+YwP8KfvDWPwAAAD/6AAAAAAAAAAFrAAAAKAAAAMBQ6u/X2ek/2ObD0j601j8AAAA/+gAAAAAAAAABbAAAACgAAADAUOrv19npP9jmw9I+tNY/AAAAP/oAAAAAAAAAAW0AAAAoAAAAwFDq79fZ6T/Y5sPSPrTWPwAAAD8KAQAAAAAAAAFuAAAAKAAAAMBQ6u/X2ek/2ObD0j601j8AAAA/CgEAAAAAAAABbwAAACgAAACY2KxxUm+oPwAPPYuVZZ0/AAAAPwAAAAAAAAAAAXAAAAAoAAAAmNiscVJvqD8ADz2LlWWdPwAAAD8gAAAAAAAAAAFxAAAAKAAAAPDpY75f9qw/gLWrr/8elz8AAAA/IAAAAAAAAAABcgAAACgAAAAgy7I/rxWwP4AI48G0+5M/AAAAPy8AAAAAAAAAAXMAAAAoAAAA+EG72HngsT8API34jquMPwAAAD8vAAAAAAAAAAF0AAAAKAAAALDWLMhiGrM/AOP7HPlkhj8AAAA/TwAAAAAAAAABdQAAACgAAAAAm1obJjy0PwBpVG20X4E/AAAAP08AAAAAAAAAAXYAAAAoAAAAoL4ANp4ttT8AVgErJLp9PwAAAD9eAAAAAAAAAAF3AAAAKAAAAChx23ul1rU/AFYBKyS6fT8AAAA/XgAAAAAAAAABeAAAACgAAAD4gi6JYU+2PwBpVG20X4E/AAAAP24AAAAAAAAAAXkAAAAoAAAAEPT5XdKXtj8AaVRttF+BPwAAAD9uAAAAAAAAAAF6AAAAKAAAABD0+V3Sl7Y/ACYoxVbigz8AAAA/bgAAAAAAAAABewAAACgAAAAQ9Pld0pe2PwAFEvGnI4U/AAAAP30AAAAAAAAAAXwAAAAoAAAAEPT5XdKXtj8Aw+VISqaHPwAAAD99AAAAAAAAAAF9AAAAKAAAABD0+V3Sl7Y/AKHPdJvniD8AAAA/nQAAAAAAAAABfgAAACgAAAAQ9Pld0pe2PwChz3Sb54g/AAAAP50AAAAAAAAAAX8AAAAoAAAAEPT5XdKXtj8Aoc90m+eIPwAAAD+dAAAAAAAAAAGAAAAAKAAAABD0+V3Sl7Y/AKHPdJvniD8AAAA/nQAAAAAAAAABgQAAACgAAABI7ryZeBW1PwAbdyTg7I0/AAAAP7wAAAAAAAAAAYIAAAAoAAAAuDviU3FstD8API34jquMPwAAAD/bAAAAAAAAAAGDAAAAKAAAAFAG6Ss9ArM/ABt3JODsjT8AAAA/2wAAAAAAAAABhAAAACgAAACIAKxn43+xP4BbGtRp2JA/AAAAP9sAAAAAAAAAAYUAAAAoAAAAoHK/ZOY5rz+AbCU+wTeQPwAAAD/6AAAAAAAAAAGGAAAAKAAAAOCErjJRpKs/ADoEALsZkj8AAAA/+gAAAAAAAAABhwAAACgAAABQeTSqnZ+oPwAq+ZVjupI/AAAAP/oAAAAAAAAAAYgAAAAoAAAASCyrsFM6pT8AKvmVY7qSPwAAAD8KAQAAAAAAAAGJAAAAKAAAAAiAqe9UBaI/ABnuKwxbkz8AAAA/CgEAAAAAAAABigAAACgAAABgp09drKCdPwDXwYOu3ZU/AAAAPykBAAAAAAAAAYsAAAAoAAAA0NFqvdv3lz+AUWkz8+KaPwAAAD8pAQAAAAAAAAGMAAAAKAAAAGDAs3DOcJM/gB9I9ezEnD8AAAA/KQEAAAAAAAABjQAAACgAAAAA4Rcqr5SOPwDMEOM36J8/AAAAP00BAAAAAAAAAY4AAAAoAAAAwMkjGUiLiD/ARHIdbTWhPwAAAD9NAQAAAAAAAAGPAAAAKAAAAGA7i65nxYQ/QCNcSb52oj8AAAA/TQEAAAAAAAABkAAAACgAAADgrPJDh/+AP8ASUd9mF6M/AAAAP2wBAAAAAAAAAZEAAAAoAAAAAEPxdqf1ez/A4C+hYPmkPwAAAD9sAQAAAAAAAAGSAAAAKAAAAAApEqqyxW8/ANAkNwmapT8AAAA/bAEAAAAAAAABkwAAACgAAAAAKRKqssVvPwDQJDcJmqU/AAAAP3sBAAAAAAAAAZQAAAAoAAAAACkSqrLFbz8A0CQ3CZqlPwAAAD97AQAAAAAAAAGVAAAAKAAAAAApEqqyxW8/ANAkNwmapT8AAAA/ewEAAAAAAAABlgAAACgAAACAwUC0BS3tP0QpcSyxeOQ/AAAAPwAAAAAAAAAAAZcAAAAoAAAAgMFAtAUt7T9EKXEssXjkPwAAAD8QAAAAAAAAAAGYAAAAKAAAAIDBQLQFLe0/RClxLLF45D8AAAA/EAAAAAAAAAABmQAAACgAAACAwUC0BS3tP0QpcSyxeOQ/AAAAPx8AAAAAAAAAAZoAAAAoAAAAdEe4AAEq7T+kyQY5Tw/lPwAAAD8fAAAAAAAAAAGbAAAAKAAAAHRHuAABKu0/4ErytZNQ5T8AAAA/PwAAAAAAAAABnAAAACgAAABcU6eZ9yPtPzQuHyDDfeU/AAAAPz8AAAAAAAAAAZ0AAAAoAAAAXFOnmfcj7T9srwqdB7/lPwAAAD8/AAAAAAAAAAGeAAAAKAAAAGbNL038Ju0/INilXlEF5j8AAAA/TgAAAAAAAAABnwAAACgAAACAwUC0BS3tP3C70siAMuY/AAAAP04AAAAAAAAAAaAAAAAoAAAAijvJZwow7T88Rq93tWTmPwAAAD9uAAAAAAAAAAGhAAAAKAAAAKypYoIYOe0/DNGLJuqW5j8AAAA/bgAAAAAAAAABogAAACgAAAC6I+s1HTztP3AW+n0EsOY/AAAAP30AAAAAAAAAAaMAAAAoAAAAxp1z6SE/7T9kZVkHD7rmPwAAAD99AAAAAAAAAAGkAAAAKAAAANyRhFArRe0/ZGVZBw+65j8AAAA/jQAAAAAAAAABpQAAACgAAAAAAB5rOU7tP2RlWQcPuuY/AAAAP40AAAAAAAAAAaYAAAAoAAAAFPQu0kJU7T9kZVkHD7rmPwAAAD+NAAAAAAAAAAGnAAAAKAAAADhiyOxQXe0/DNGLJuqW5j8AAAA/rAAAAAAAAAABqAAAACgAAABa0GEHX2btP6CLHc/PfeY/AAAAP6wAAAAAAAAAAakAAAAoAAAAoKyUPHt47T+47V68umnmPwAAAD+sAAAAAAAAAAGqAAAAKAAAAOaIx3GXiu0/WFmR25VG5j8AAAA/ywAAAAAAAAABqwAAACgAAABmx6Qoy6vtP5TOtCxhFOY/AAAAP8sAAAAAAAAAAawAAAAoAAAAwpfoxPDD7T9YTcmvHNPlPwAAAD/rAAAAAAAAAAGtAAAAKAAAAB5oLGEW3O0/mHONd92W5T8AAAA/6wAAAAAAAAABrgAAACgAAACGsviwQPftP0iQYA2uaeU/AAAAP+sAAAAAAAAAAa8AAAAoAAAAKl9vgoIh7j8QD3WQaSjlPwAAAD/6AAAAAAAAAAGwAAAAKAAAAOL/9rrNUe4/3D4qihrd5D8AAAA/+gAAAAAAAAABsQAAACgAAACaoH7zGILuPyQWj8jQluQ/AAAAPxkBAAAAAAAAAbIAAAAoAAAAMNNsEVap7j/slKNLjFXkPwAAAD8ZAQAAAAAAAAGzAAAAKAAAALqL0nuOze4/pGIXWFIe5D8AAAA/GQEAAAAAAAABtAAAACgAAABGRDjmxvHuP+SI2x8T4uM/AAAAPyIBAAAAAAAAAbUAAAAoAAAA0PydUP8V7z+gVk8s2arjPwAAAD8iAQAAAAAAAAG2AAAAKAAAAGgvjG48Pe8/bIYEJopf4z8AAAA/QQEAAAAAAAABtwAAACgAAAAK3AJAfmfvP0hnWpYwCuM/AAAAP0EBAAAAAAAAAbgAAAAoAAAAcCbPj6iC7z+MjR5e8c3iPwAAAD9RAQAAAAAAAAG5AAAAKAAAANpwm9/Sne8/UAwz4ayM4j8AAAA/UQEAAAAAAAABugAAACgAAAAS00Vh6qzvP3zQtbuCZOI/AAAAP2EBAAAAAAAAAbsAAAAoAAAAQrtnL/247z+klDiWWDziPwAAAD9hAQAAAAAAAAG8AAAAKAAAAHCjif0Pxe8/RABrtTMZ4j8AAAA/gAEAAAAAAAABvQAAACgAAACei6vLItHvP3x1jgb/5uE/AAAAP4ABAAAAAAAAAb4AAAAoAAAAqgU0fyfU7z9A9KKJuqXhPwAAAD+AAQAAAAAAAAG/AAAAKAAAANjtVU064O8/CHO3DHZk4T8AAAA/nwEAAAAAAAABwAAAACgAAADY7VVNOuDvPwhztwx2ZOE/AAAAP58BAAAAAAAAAcEAAAAoAAAA2O1VTTrg7z8Ic7cMdmThPwAAAD+fAQAAAAAAAAHCAAAAKAAAANjtVU064O8/CHO3DHZk4T8AAAA/nwEAAAAAAAABwwAAACgAAAAYJb93KRHhP/ymxUDmMu4/AAAAPwAAAAAAAAAAAcQAAAAoAAAAGCW/dykR4T/8psVA5jLuPwAAAD8QAAAAAAAAAAHFAAAAKAAAABglv3cpEeE//KbFQOYy7j8AAAA/EAAAAAAAAAABxgAAACgAAAAYJb93KRHhP/ymxUDmMu4/AAAAPx8AAAAAAAAAAccAAAAoAAAAGCW/dykR4T/8psVA5jLuPwAAAD8fAAAAAAAAAAHIAAAAKAAAABglv3cpEeE//KbFQOYy7j8AAAA/HwAAAAAAAAAByQAAACgAAAAYJb93KRHhP/ymxUDmMu4/AAAAPx8AAAAAAAAAAcoAAAAoAAAA6TydqRYF4T9wqZw6b7XuPwAAAD9OAAAAAAAAAAHLAAAAKAAAAAyrNsQkDuE/SOUZYJnd7j8AAAA/bQAAAAAAAAABzAAAACgAAAAin0crLhThPxghl4XDBe8/AAAAP20AAAAAAAAAAc0AAAAoAAAALxnQ3jIX4T94tWRm6CjvPwAAAD9tAAAAAAAAAAHOAAAAKAAAAEUN4UU8HeE/2PrSvQJC7z8AAAA/fQAAAAAAAAABzwAAACgAAABFDeFFPB3hP0jx4YsSUe8/AAAAP30AAAAAAAAAAdAAAAAoAAAAXgHyrEUj4T+oha9sN3TvPwAAAD+cAAAAAAAAAAHRAAAAKAAAAGh7emBKJuE/GHy+OkeD7z8AAAA/nAAAAAAAAAAB0gAAACgAAABz9QIUTynhPxDLHcRRje8/AAAAP5wAAAAAAAAAAdMAAAAoAAAAgW+Lx1Ms4T/4aNzWZqHvPwAAAD+7AAAAAAAAAAHUAAAAKAAAAIrpE3tYL+E/+Gjc1mah7z8AAAA/uwAAAAAAAAAB1QAAACgAAACK6RN7WC/hP3QQjBtspu8/AAAAP7sAAAAAAAAAAdYAAAAoAAAAot0k4mE14T/wtztgcavvPwAAAD+7AAAAAAAAAAHXAAAAKAAAALnRNUlrO+E/5Aab6Xu17z8AAAA/uwAAAAAAAAAB2AAAACgAAADcP89jeUThP1T9qbeLxO8/AAAAP8sAAAAAAAAAAdkAAAAoAAAAIhwCmZVW4T9crkougbrvPwAAAD/qAAAAAAAAAAHaAAAAKAAAAEOKm7OjX+E/aF/rpHaw7z8AAAA/6gAAAAAAAAAB2wAAACgAAABm+DTOsWjhP3zBLJJhnO8/AAAAP/oAAAAAAAAAAdwAAAAoAAAAw8h4ateA4T8Qyx3EUY3vPwAAAD8JAQAAAAAAAAHdAAAAKAAAADaNzW0Gn+E/tDZQ4yxq7z8AAAA/CQEAAAAAAAAB3gAAACgAAACsUSJxNb3hP0jx4YsSUe8/AAAAPygBAAAAAAAAAd8AAAAoAAAAIBZ3dGTb4T9gUyN5/TzvPwAAAD8oAQAAAAAAAAHgAAAAKAAAAKrO3N6c/+E/eLVkZugo7z8AAAA/KAEAAAAAAAAB4QAAACgAAABKe1Ow3iniP/gNtSHjI+8/AAAAP0gBAAAAAAAAAeIAAAAoAAAAtMUfAAlF4j+sKoi3s/buPwAAAD9IAQAAAAAAAAHjAAAAKAAAAFZyltFKb+I/SOUZYJnd7j8AAAA/SAEAAAAAAAAB5AAAACgAAAC8vGIhdYriP+Cfqwh/xO4/AAAAP2cBAAAAAAAAAeUAAAAoAAAAPPs/2Kir4j9wqZw6b7XuPwAAAD9nAQAAAAAAAAHmAAAAKAAAALw5HY/czOI/fFo9sWSr7j8AAAA/ZwEAAAAAAAAB5wAAACgAAAAYCmErAuXiP6QewIs6g+4/AAAAP3cBAAAAAAAAAegAAAAoAAAAdNqkxyf94j9YO5MhC1buPwAAAD93AQAAAAAAAAHpAAAAKAAAAC57LABzLeM/eE51hes37j8AAAA/lgEAAAAAAAAB6gAAACgAAAC6M5Jqq1HjPxy6p6TGFO4/AAAAP5YBAAAAAAAAAesAAAAoAAAAROz31ON14z88zYkIp/btPwAAAD+lAQAAAAAAAAHsAAAAKAAAALiwTNgSlOM/3Di8J4LT7T8AAAA/pQEAAAAAAAAB7QAAACgAAAAqdaHbQbLjP4Sk7kZdsO0/AAAAP7UBAAAAAAAAAe4AAAAoAAAAnjn23nDQ4z+kt9CqPZLtPwAAAD+1AQAAAAAAAAHvAAAAKAAAAAiEwi6b6+M/TCMDyhhv7T8AAAA/1AEAAAAAAAAB8AAAACgAAABuzo5+xQbkP2w25S35UO0/AAAAP9QBAAAAAAAAAfEAAAAoAAAA7gxsNfkn5D8MohdN1C3tPwAAAD/UAQAAAAAAAAHyAAAAKAAAAChvFrcQN+Q/KARZOr8Z7T8AAAA/5AEAAAAAAAAB8wAAACgAAABg0cA4KEbkP6hcqfW5FO0/AAAAP+QBAAAAAAAAAfQAAAAoAAAAsid8IUlb5D8wtfmwtA/tPwAAAD8DAgAAAAAAAAH1AAAAKAAAAPgDr1ZlbeQ/tA1KbK8K7T8AAAA/AwIAAAAAAAAB9gAAACgAAABIWmo/hoLkP7QNSmyvCu0/AAAAPxMCAAAAAAAAAfcAAAAoAAAAvh6/QrWg5D8wtfmwtA/tPwAAAD8TAgAAAAAAAAH4AAAAKAAAADDjE0bkvuQ/YIVEtwNb7T8AAAA/IgIAAAAAAAAB+QAAACgAAAAw4xNG5L7kP2CFRLcDW+0/AAAAPyICAAAAAAAAAfoAAAAoAAAAMOMTRuS+5D9ghUS3A1vtPwAAAD9CAgAAAAAAAAH7AAAAKAAAADDjE0bkvuQ/YIVEtwNb7T8AAAA/QgIAAAAAAAAB/AAAACgAAAC8xxk5DqHqP4C/Gc2xOqY/AAAAPwAAAAAAAAAAAf0AAAAoAAAAvMcZOQ6h6j+AvxnNsTqmPwAAAD8PAAAAAAAAAAH+AAAAKAAAACSPoPaf/uo/AAXz2f9sqD8AAAA/DwAAAAAAAAAB/wAAACgAAAAKGEr9/TrrP0Bb11Cl/qk/AAAAPy8AAAAAAAAAAQABAAAoAAAA/hp8t2B66z/A5olqQWOuPwAAAD8vAAAAAAAAAAEBAQAAKAAAAJRNatWdoes/oEkpLEbDsD8AAAA/LwAAAAAAAAABAgEAACgAAAAGEr/YzL/rPwDcisgVfbI/AAAAP04AAAAAAAAAAQMBAAAoAAAANvrgpt/L6z9AMm8/uw60PwAAAD9OAAAAAAAAAAEEAQAAKAAAAEB0aVrkzus/oIhTtmCgtT8AAAA/TgAAAAAAAAABBQEAACgAAAAUjEeM0cLrP0BnPeKx4bY/AAAAP14AAAAAAAAAAQYBAAAoAAAAtrsD8Kuq6z8gNRykq8O4PwAAAD9eAAAAAAAAAAEHAQAAKAAAABYPjR5qgOs/AD94i8/Nuj8AAAA/fQAAAAAAAAABCAEAACgAAABebgXmHlDrP2AubSF4brs/AAAAP30AAAAAAAAAAQkBAAAoAAAAxjsXyOEo6z+gHWK3IA+8PwAAAD99AAAAAAAAAAEKAQAAKAAAABgVGEOb++o/QDjJCJx4vT8AAAA/jAAAAAAAAAABCwEAACgAAAB0aKFxWdHqP8BSMFoX4r4/AAAAP4wAAAAAAAAAAQwBAAAoAAAAbHFeUO2L6j8gQiXwv4K/PwAAAD+sAAAAAAAAAAENAQAAKAAAAGxxXlDti+o/IEIl8L+Cvz8AAAA/rAAAAAAAAAABDgEAACgAAABscV5Q7YvqPyBCJfC/gr8/AAAAP6wAAAAAAAAAAQ8BAAAoAAAAbHFeUO2L6j8gQiXwv4K/PwAAAD+7AAAAAAAAAAs=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35123|recordLength=235199|start=0|end=235123|audioFormat={00001610-0000-0010-8000-00AA00389B71}|audioRate=44100|muted=false|volume=0.8|fadeIn=0|fadeOut=0|videoFormat={34363248-0000-0010-8000-00AA00389B71}|videoRate=15|videoWidth=256|videoHeight=25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D8AAABCAAAABwMAAAAAAQAAAE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lBAAAACUIAAAAKBQQAAAALUGVuU3Ryb2tlVjEEAAAACkF0dHJpYnV0ZXMFVHJhY2UJU3RhcnRUaW1lBFR5cGUEBAAED1BlbkF0dHJpYnV0ZXNWMQIAAAAKSW5rVHJhY2VWMQIAAAAQDEFjdGlvblR5cGVWMQIAAAACAAAACUMAAAAJRAAAACcfAAAAAAAABbv///8MQWN0aW9uVHlwZVYxAQAAAAd2YWx1ZV9fAAgCAAAAAAAAAAEFAAAABAAAAAlGAAAACUcAAABVJQAAAAAAAAG4////u////wAAAAABBgAAAAQAAAAJSQAAAAlKAAAADysAAAAAAAABtf///7v///8AAAAAAQcAAAAEAAAACUwAAAAJTQAAAPouAAAAAAAAAbL///+7////AAAAAAEIAAAABAAAAAlPAAAACVAAAAABNQAAAAAAAAGv////u////wAAAAABCQAAAAQAAAAJUgAAAAlTAAAAZDkAAAAAAAABrP///7v///8AAAAAAQoAAAAEAAAACVUAAAAJVgAAADw/AAAAAAAAAan///+7////AAAAAAELAAAABAAAAAlYAAAACVkAAABBQwAAAAAAAAGm////u////wAAAAABDAAAAAQAAAAJWwAAAAlcAAAA300AAAAAAAABo////7v///8AAAAAAQ0AAAAEAAAACV4AAAAJXwAAAJJUAAAAAAAAAaD///+7////AAAAAAEOAAAABAAAAAlhAAAACWIAAAClWQAAAAAAAAGd////u////wAAAAABDwAAAAQAAAAJZAAAAAllAAAAKV8AAAAAAAABmv///7v///8AAAAAARAAAAAEAAAACWcAAAAJaAAAAJVkAAAAAAAAAZf///+7////AAAAAAERAAAABAAAAAlqAAAACWsAAADieAAAAAAAAAGU////u////wAAAAABEgAAAAQAAAAJbQAAAAluAAAAhH0AAAAAAAABkf///7v///8AAAAAARMAAAAEAAAACXAAAAAJcQAAAIeCAAAAAAAAAY7///+7////AAAAAAEUAAAABAAAAAlzAAAACXQAAAB3hgAAAAAAAAGL////u////wAAAAABFQAAAAQAAAAJdgAAAAl3AAAAc4kAAAAAAAABiP///7v///8AAAAAARYAAAAEAAAACXkAAAAJegAAAACNAAAAAAAAAYX///+7////AAAAAAEXAAAABAAAAAl8AAAACX0AAABDkQAAAAAAAAGC////u////wAAAAABGAAAAAQAAAAJfwAAAAmAAAAA05MAAAAAAAABf////7v///8AAAAAARkAAAAEAAAACYIAAAAJgwAAAJKWAAAAAAAAAXz///+7////AAAAAAEaAAAABAAAAAmFAAAACYYAAAC1mAAAAAAAAAF5////u////wAAAAABGwAAAAQAAAAJiAAAAAmJAAAAuJoAAAAAAAABdv///7v///8AAAAAARwAAAAEAAAACYsAAAAJjAAAAEqdAAAAAAAAAXP///+7////AAAAAAEdAAAABAAAAAmOAAAACY8AAABmoAAAAAAAAAFw////u////wAAAAABHgAAAAQAAAAJkQAAAAmSAAAAA6MAAAAAAAABbf///7v///8AAAAAAR8AAAAEAAAACZQAAAAJlQAAAGDKAAAAAAAAAWr///+7////AAAAAAEgAAAABAAAAAmXAAAACZgAAACj0wAAAAAAAAFn////u////wAAAAABIQAAAAQAAAAJmgAAAAmbAAAA69sAAAAAAAABZP///7v///8AAAAAASIAAAAEAAAACZ0AAAAJngAAAO7jAAAAAAAAAWH///+7////AAAAAAEjAAAABAAAAAmgAAAACaEAAACe5gAAAAAAAAFe////u////wAAAAABJAAAAAQAAAAJowAAAAmkAAAAp+kAAAAAAAABW////7v///8AAAAAASUAAAAEAAAACaYAAAAJpwAAAOLsAAAAAAAAAVj///+7////AAAAAAEmAAAABAAAAAmpAAAACaoAAACI9QAAAAAAAAFV////u////wAAAAABJwAAAAQAAAAJrAAAAAmtAAAAIfsAAAAAAAABUv///7v///8AAAAAASgAAAAEAAAACa8AAAAJsAAAAD4FAQAAAAAAAU////+7////AAAAAAEpAAAABAAAAAmyAAAACbMAAAAiCgEAAAAAAAFM////u////wAAAAABKgAAAAQAAAAJtQAAAAm2AAAATRIBAAAAAAABSf///7v///8AAAAAASsAAAAEAAAACbgAAAAJuQAAALUTAQAAAAAAAUb///+7////AAAAAAEsAAAABAAAAAm7AAAACbwAAABGGwEAAAAAAAFD////u////wAAAAABLQAAAAQAAAAJvgAAAAm/AAAAhx0BAAAAAAABQP///7v///8AAAAAAS4AAAAEAAAACcEAAAAJwgAAADEjAQAAAAAAAT3///+7////AAAAAAEvAAAABAAAAAnEAAAACcUAAACIJAEAAAAAAAE6////u////wAAAAABMAAAAAQAAAAJxwAAAAnIAAAAnSgBAAAAAAABN////7v///8AAAAAATEAAAAEAAAACcoAAAAJywAAACMqAQAAAAAAATT///+7////AAAAAAEyAAAABAAAAAnNAAAACc4AAAC3WQEAAAAAAAEx////u////wAAAAABMwAAAAQAAAAJ0AAAAAnRAAAA0G4BAAAAAAABLv///7v///8AAAAAATQAAAAEAAAACdMAAAAJ1AAAAGTeAQAAAAAAASv///+7////AAAAAAE1AAAABAAAAAnWAAAACdcAAAAb4gEAAAAAAAEo////u////wAAAAABNgAAAAQAAAAJ2QAAAAnaAAAAkBACAAAAAAABJf///7v///8AAAAAATcAAAAEAAAACdwAAAAJ3QAAAL0zAgAAAAAAASL///+7////AAAAAAE4AAAABAAAAAnfAAAACeAAAACTUgIAAAAAAAEf////u////wAAAAABOQAAAAQAAAAJ4gAAAAnjAAAAtVQCAAAAAAABHP///7v///8AAAAAAToAAAAEAAAACeUAAAAJ5gAAAJanAgAAAAAAARn///+7////AAAAAAE7AAAABAAAAAnoAAAACekAAAAnswIAAAAAAAEW////u////wAAAAABPAAAAAQAAAAJ6wAAAAnsAAAAtrUCAAAAAAABE////7v///8AAAAAAT0AAAAEAAAACe4AAAAJ7wAAAMO4AgAAAAAAARD///+7////AAAAAAE+AAAABAAAAAnxAAAACfIAAAAa4wIAAAAAAAEN////u////wAAAAABPwAAAAQAAAAJ9AAAAAn1AAAAJ+UCAAAAAAABCv///7v///8AAAAAAUAAAAAEAAAACfcAAAAJ+AAAABLpAgAAAAAAAQf///+7////AAAAAAFBAAAABAAAAAn6AAAACfsAAADm6gIAAAAAAAEE////u////wAAAAABQgAAAAQAAAAJ/QAAAAn+AAAAyF8DAAAAAAABAf///7v///8AAAAABUMAAAAPUGVuQXR0cmlidXRlc1YxCgAAAAdfY29sb3JBB19jb2xvclIHX2NvbG9yRwdfY29sb3JCCkZpdFRvQ3VydmUGSGVpZ2h0Dklnbm9yZVByZXNzdXJlDUlzSGlnaGxpZ2h0ZXIFU2hhcGUFV2lkdGgAAAAAAAAAAAQAAgICAgEGAQEMQnJ1c2hTaGFwZVYxAgAAAAYCAAAA/wCeSQAAAAAAAAAiQAAABQD///8MQnJ1c2hTaGFwZVYxAQAAAAd2YWx1ZV9fAAgCAAAAAQAAAAAAAAAAACJABUQAAAAKSW5rVHJhY2VWMQMAAAANTGlzdGAxK19pdGVtcwxMaXN0YDErX3NpemUPTGlzdGAxK192ZXJzaW9uBAAAGFNoYXJlZC5JbmtpbmcuSW5rUG9pbnRbXQIAAAAICAIAAAAJAQEAAEgAAABIAAAAAUYAAABDAAAA/wCeSQAAAAAAAAAiQAAAAf7+//8A////AQAAAAAAAAAAACJAAUcAAABEAAAACQMBAAA4AAAAOAAAAAFJAAAAQwAAAP8AnkkAAAAAAAAAIkAAAAH8/v//AP///wEAAAAAAAAAAAAiQAFKAAAARAAAAAkFAQAAHwAAAB8AAAABTAAAAEMAAAD/AJ5JAAAAAAAAACJAAAAB+v7//wD///8BAAAAAAAAAAAAIkABTQAAAEQAAAAJBwEAAGoAAABqAAAAAU8AAABDAAAA/wCeSQAAAAAAAAAiQAAAAfj+//8A////AQAAAAAAAAAAACJAAVAAAABEAAAACQkBAAAvAAAALwAAAAFSAAAAQwAAAP8AnkkAAAAAAAAAIkAAAAH2/v//AP///wEAAAAAAAAAAAAiQAFTAAAARAAAAAkLAQAAXAAAAFwAAAABVQAAAEMAAAD/AJ5JAAAAAAAAACJAAAAB9P7//wD///8BAAAAAAAAAAAAIkABVgAAAEQAAAAJDQEAACsAAAArAAAAAVgAAABDAAAA/wCeSQAAAAAAAAAiQAAAAfL+//8A////AQAAAAAAAAAAACJAAVkAAABEAAAACQ8BAABuAAAAbgAAAAFbAAAAQwAAAP8AnkkAAAAAAAAAIkAAAAHw/v//AP///wEAAAAAAAAAAAAiQAFcAAAARAAAAAkRAQAAPAAAADwAAAABXgAAAEMAAAD/AJ5JAAAAAAAAACJAAAAB7v7//wD///8BAAAAAAAAAAAAIkABXwAAAEQAAAAJEwEAADAAAAAwAAAAAWEAAABDAAAA/wCeSQAAAAAAAAAiQAAAAez+//8A////AQAAAAAAAAAAACJAAWIAAABEAAAACRUBAAAgAAAAIAAAAAFkAAAAQwAAAP8AnkkAAAAAAAAAIkAAAAHq/v//AP///wEAAAAAAAAAAAAiQAFlAAAARAAAAAkXAQAAMwAAADMAAAABZwAAAEMAAAD/AJ5JAAAAAAAAACJAAAAB6P7//wD///8BAAAAAAAAAAAAIkABaAAAAEQAAAAJGQEAAFMAAABTAAAAAWoAAABDAAAA//8AAAAAAAAAAAAiQAAAAeb+//8A////AQAAAAAAAAAAACJAAWsAAABEAAAACRsBAAAeAAAAHgAAAAFtAAAAQwAAAP//AAAAAAAAAAAAIkAAAAHk/v//AP///wEAAAAAAAAAAAAiQAFuAAAARAAAAAkdAQAACQAAAAkAAAABcAAAAEMAAAD//wAAAAAAAAAAACJAAAAB4v7//wD///8BAAAAAAAAAAAAIkABcQAAAEQAAAAJHwEAAAcAAAAHAAAAAXMAAABDAAAA//8AAAAAAAAAAAAiQAAAAeD+//8A////AQAAAAAAAAAAACJAAXQAAABEAAAACSEBAAAMAAAADAAAAAF2AAAAQwAAAP//AAAAAAAAAAAAIkAAAAHe/v//AP///wEAAAAAAAAAAAAiQAF3AAAARAAAAAkjAQAAHAAAABwAAAABeQAAAEMAAAD//wAAAAAAAAAAACJAAAAB3P7//wD///8BAAAAAAAAAAAAIkABegAAAEQAAAAJJQEAABEAAAARAAAAAXwAAABDAAAA//8AAAAAAAAAAAAiQAAAAdr+//8A////AQAAAAAAAAAAACJAAX0AAABEAAAACScBAAAPAAAADwAAAAF/AAAAQwAAAP//AAAAAAAAAAAAIkAAAAHY/v//AP///wEAAAAAAAAAAAAiQAGAAAAARAAAAAkpAQAAEwAAABMAAAABggAAAEMAAAD//wAAAAAAAAAAACJAAAAB1v7//wD///8BAAAAAAAAAAAAIkABgwAAAEQAAAAJKwEAABIAAAASAAAAAYUAAABDAAAA//8AAAAAAAAAAAAiQAAAAdT+//8A////AQAAAAAAAAAAACJAAYYAAABEAAAACS0BAAAQAAAAEAAAAAGIAAAAQwAAAP//AAAAAAAAAAAAIkAAAAHS/v//AP///wEAAAAAAAAAAAAiQAGJAAAARAAAAAkvAQAAEAAAABAAAAABiwAAAEMAAAD//wAAAAAAAAAAACJAAAAB0P7//wD///8BAAAAAAAAAAAAIkABjAAAAEQAAAAJMQEAABIAAAASAAAAAY4AAABDAAAA//8AAAAAAAAAAAAiQAAAAc7+//8A////AQAAAAAAAAAAACJAAY8AAABEAAAACTMBAAAMAAAADAAAAAGRAAAAQwAAAP//AAAAAAAAAAAAIkAAAAHM/v//AP///wEAAAAAAAAAAAAiQAGSAAAARAAAAAk1AQAAEAAAABAAAAABlAAAAEMAAAD//wAAAAAAAAAAAAhAAAAByv7//wD///8BAAAAAAAAAAAACEABlQAAAEQAAAAJNwEAABkAAAAZAAAAAZcAAABDAAAA//8AAAAAAAAAAAAIQAAAAcj+//8A////AQAAAAAAAAAAAAhAAZgAAABEAAAACTkBAAAxAAAAMQAAAAGaAAAAQwAAAP//AAAAAAAAAAAACEAAAAHG/v//AP///wEAAAAAAAAAAAAIQAGbAAAARAAAAAk7AQAATwAAAE8AAAABnQAAAEMAAAD//wAAAAAAAAAAAAhAAAABxP7//wD///8BAAAAAAAAAAAACEABngAAAEQAAAAJPQEAADMAAAAzAAAAAaAAAABDAAAA//8AAAAAAAAAAAAIQAAAAcL+//8A////AQAAAAAAAAAAAAhAAaEAAABEAAAACT8BAAASAAAAEgAAAAGjAAAAQwAAAP//AAAAAAAAAAAACEAAAAHA/v//AP///wEAAAAAAAAAAAAIQAGkAAAARAAAAAlBAQAAOAAAADgAAAABpgAAAEMAAAD//wAAAAAAAAAAAAhAAAABvv7//wD///8BAAAAAAAAAAAACEABpwAAAEQAAAAJQwEAABUAAAAVAAAAAakAAABDAAAA//8AAAAAAAAAAAAIQAAAAbz+//8A////AQAAAAAAAAAAAAhAAaoAAABEAAAACUUBAAA2AAAANgAAAAGsAAAAQwAAAP//AAAAAAAAAAAACEAAAAG6/v//AP///wEAAAAAAAAAAAAIQAGtAAAARAAAAAlHAQAAIwAAACMAAAABrwAAAEMAAAD//wAAAAAAAAAAAAhAAAABuP7//wD///8BAAAAAAAAAAAACEABsAAAAEQAAAAJSQEAAD4AAAA+AAAAAbIAAABDAAAA//8AAAAAAAAAAAAIQAAAAbb+//8A////AQAAAAAAAAAAAAhAAbMAAABEAAAACUsBAABrAAAAawAAAAG1AAAAQwAAAP//AAAAAAAAAAAACEAAAAG0/v//AP///wEAAAAAAAAAAAAIQAG2AAAARAAAAAlNAQAAFAAAABQAAAABuAAAAEMAAAD//wAAAAAAAAAAAAhAAAABsv7//wD///8BAAAAAAAAAAAACEABuQAAAEQAAAAJTwEAACcAAAAnAAAAAbsAAABDAAAA//8AAAAAAAAAAAAIQAAAAbD+//8A////AQAAAAAAAAAAAAhAAbwAAABEAAAACVEBAAASAAAAEgAAAAG+AAAAQwAAAP//AAAAAAAAAAAACEAAAAGu/v//AP///wEAAAAAAAAAAAAIQAG/AAAARAAAAAlTAQAAEAAAABAAAAABwQAAAEMAAAD//wAAAAAAAAAAAAhAAAABrP7//wD///8BAAAAAAAAAAAACEABwgAAAEQAAAAJVQEAAA0AAAANAAAAAcQAAABDAAAA//8AAAAAAAAAAAAIQAAAAar+//8A////AQAAAAAAAAAAAAhAAcUAAABEAAAACVcBAAAnAAAAJwAAAAHHAAAAQwAAAP//AAAAAAAAAAAACEAAAAGo/v//AP///wEAAAAAAAAAAAAIQAHIAAAARAAAAAlZAQAAEQAAABEAAAABygAAAEMAAAD//wAAAAAAAAAAAAhAAAABpv7//wD///8BAAAAAAAAAAAACEABywAAAEQAAAAJWwEAADsAAAA7AAAAAc0AAABDAAAA//8AAAAAAAAAAAAIQAAAAaT+//8A////AQAAAAAAAAAAAAhAAc4AAABEAAAACV0BAAAfAAAAHwAAAAHQAAAAQwAAAP//AAAAAAAAAAAACEAAAAGi/v//AP///wEAAAAAAAAAAAAIQAHRAAAARAAAAAlfAQAAUwAAAFMAAAAB0wAAAEMAAAD//wAAAAAAAAAAAAhAAAABoP7//wD///8BAAAAAAAAAAAACEAB1AAAAEQAAAAJYQEAADcAAAA3AAAAAdYAAABDAAAA//8AAAAAAAAAAAAIQAAAAZ7+//8A////AQAAAAAAAAAAAAhAAdcAAABEAAAACWMBAAAhAAAAIQAAAAHZAAAAQwAAAP//AAAAAAAAAAAACEAAAAGc/v//AP///wEAAAAAAAAAAAAIQAHaAAAARAAAAAllAQAAYQAAAGEAAAAB3AAAAEMAAAD//wAAAAAAAAAAAAhAAAABmv7//wD///8BAAAAAAAAAAAACEAB3QAAAEQAAAAJZwEAAGAAAABgAAAAAd8AAABDAAAA//8AAAAAAAAAAAAIQAAAAZj+//8A////AQAAAAAAAAAAAAhAAeAAAABEAAAACWkBAAAdAAAAHQAAAAHiAAAAQwAAAP//AAAAAAAAAAAACEAAAAGW/v//AP///wEAAAAAAAAAAAAIQAHjAAAARAAAAAlrAQAASgAAAEoAAAAB5QAAAEMAAAD//wAAAAAAAAAAAAhAAAABlP7//wD///8BAAAAAAAAAAAACEAB5gAAAEQAAAAJbQEAAGoAAABqAAAAAegAAABDAAAA//8AAAAAAAAAAAAIQAAAAZL+//8A////AQAAAAAAAAAAAAhAAekAAABEAAAACW8BAAAyAAAAMgAAAAHrAAAAQwAAAP//AAAAAAAAAAAACEAAAAGQ/v//AP///wEAAAAAAAAAAAAIQAHsAAAARAAAAAlxAQAAHwAAAB8AAAAB7gAAAEMAAAD//wAAAAAAAAAAAAhAAAABjv7//wD///8BAAAAAAAAAAAACEAB7wAAAEQAAAAJcwEAAFMAAABTAAAAAfEAAABDAAAA//8AAAAAAAAAAAAIQAAAAYz+//8A////AQAAAAAAAAAAAAhAAfIAAABEAAAACXUBAAAcAAAAHAAAAAH0AAAAQwAAAP//AAAAAAAAAAAACEAAAAGK/v//AP///wEAAAAAAAAAAAAIQAH1AAAARAAAAAl3AQAAOAAAADgAAAAB9wAAAEMAAAD//wAAAAAAAAAAAAhAAAABiP7//wD///8BAAAAAAAAAAAACEAB+AAAAEQAAAAJeQEAABoAAAAaAAAAAfoAAABDAAAA//8AAAAAAAAAAAAIQAAAAYb+//8A////AQAAAAAAAAAAAAhAAfsAAABEAAAACXsBAAA9AAAAPQAAAAH9AAAAQwAAAP//AAAAAAAAAAAACEAAAAGE/v//AP///wEAAAAAAAAAAAAIQAH+AAAARAAAAAl9AQAAIQAAACEAAAAHAQEAAAABAAAAgAAAAAQKSW5rUG9pbnRWMQIAAAAJfgEAAAl/AQAACYABAAAJgQEAAAmCAQAACYMBAAAJhAEAAAmFAQAACYYBAAAJhwEAAAmIAQAACYkBAAAJigEAAAmLAQAACYwBAAAJjQEAAAmOAQAACY8BAAAJkAEAAAmRAQAACZIBAAAJkwEAAAmUAQAACZUBAAAJlgEAAAmXAQAACZgBAAAJmQEAAAmaAQAACZsBAAAJnAEAAAmdAQAACZ4BAAAJnwEAAAmgAQAACaEBAAAJogEAAAmjAQAACaQBAAAJpQEAAAmmAQAACacBAAAJqAEAAAmpAQAACaoBAAAJqwEAAAmsAQAACa0BAAAJrgEAAAmvAQAACbABAAAJsQEAAAmyAQAACbMBAAAJtAEAAAm1AQAACbYBAAAJtwEAAAm4AQAACbkBAAAJugEAAAm7AQAACbwBAAAJvQEAAAm+AQAACb8BAAAJwAEAAAnBAQAACcIBAAAJwwEAAAnEAQAACcUBAAANOAcDAQAAAAEAAABAAAAABApJbmtQb2ludFYxAgAAAAnGAQAACccBAAAJyAEAAAnJAQAACcoBAAAJywEAAAnMAQAACc0BAAAJzgEAAAnPAQAACdABAAAJ0QEAAAnSAQAACdMBAAAJ1AEAAAnVAQAACdYBAAAJ1wEAAAnYAQAACdkBAAAJ2gEAAAnbAQAACdwBAAAJ3QEAAAneAQAACd8BAAAJ4AEAAAnhAQAACeIBAAAJ4wEAAAnkAQAACeUBAAAJ5gEAAAnnAQAACegBAAAJ6QEAAAnqAQAACesBAAAJ7AEAAAntAQAACe4BAAAJ7wEAAAnwAQAACfEBAAAJ8gEAAAnzAQAACfQBAAAJ9QEAAAn2AQAACfcBAAAJ+AEAAAn5AQAACfoBAAAJ+wEAAAn8AQAACf0BAAANCAcFAQAAAAEAAAAgAAAABApJbmtQb2ludFYxAgAAAAn+AQAACf8BAAAJAAIAAAkBAgAACQICAAAJAwIAAAkEAgAACQUCAAAJBgIAAAkHAgAACQgCAAAJCQIAAAkKAgAACQsCAAAJDAIAAAkNAgAACQ4CAAAJDwIAAAkQAgAACRECAAAJEgIAAAkTAgAACRQCAAAJFQIAAAkWAgAACRcCAAAJGAIAAAkZAgAACRoCAAAJGwIAAAkcAgAACgcHAQAAAAEAAACAAAAABApJbmtQb2ludFYxAgAAAAkdAgAACR4CAAAJHwIAAAkgAgAACSECAAAJIgIAAAkjAgAACSQCAAAJJQIAAAkmAgAACScCAAAJKAIAAAkpAgAACSoCAAAJKwIAAAksAgAACS0CAAAJLgIAAAkvAgAACTACAAAJMQIAAAkyAgAACTMCAAAJNAIAAAk1AgAACTYCAAAJNwIAAAk4AgAACTkCAAAJOgIAAAk7AgAACTwCAAAJPQIAAAk+AgAACT8CAAAJQAIAAAlBAgAACUICAAAJQwIAAAlEAgAACUUCAAAJRgIAAAlHAgAACUgCAAAJSQIAAAlKAgAACUsCAAAJTAIAAAlNAgAACU4CAAAJTwIAAAlQAgAACVECAAAJUgIAAAlTAgAACVQCAAAJVQIAAAlWAgAACVcCAAAJWAIAAAlZAgAACVoCAAAJWwIAAAlcAgAACV0CAAAJXgIAAAlfAgAACWACAAAJYQIAAAliAgAACWMCAAAJZAIAAAllAgAACWYCAAAJZwIAAAloAgAACWkCAAAJagIAAAlrAgAACWwCAAAJbQIAAAluAgAACW8CAAAJcAIAAAlxAgAACXICAAAJcwIAAAl0AgAACXUCAAAJdgIAAAl3AgAACXgCAAAJeQIAAAl6AgAACXsCAAAJfAIAAAl9AgAACX4CAAAJfwIAAAmAAgAACYECAAAJggIAAAmDAgAACYQCAAAJhQIAAAmGAgAADRYHCQEAAAABAAAAQAAAAAQKSW5rUG9pbnRWMQIAAAAJhwIAAAmIAgAACYkCAAAJigIAAAmLAgAACYwCAAAJjQIAAAmOAgAACY8CAAAJkAIAAAmRAgAACZICAAAJkwIAAAmUAgAACZUCAAAJlgIAAAmXAgAACZgCAAAJmQIAAAmaAgAACZsCAAAJnAIAAAmdAgAACZ4CAAAJnwIAAAmgAgAACaECAAAJogIAAAmjAgAACaQCAAAJpQIAAAmmAgAACacCAAAJqAIAAAmpAgAACaoCAAAJqwIAAAmsAgAACa0CAAAJrgIAAAmvAgAACbACAAAJsQIAAAmyAgAACbMCAAAJtAIAAAm1AgAADREHCwEAAAABAAAAgAAAAAQKSW5rUG9pbnRWMQIAAAAJtgIAAAm3AgAACbgCAAAJuQIAAAm6AgAACbsCAAAJvAIAAAm9AgAACb4CAAAJvwIAAAnAAgAACcECAAAJwgIAAAnDAgAACcQCAAAJxQIAAAnGAgAACccCAAAJyAIAAAnJAgAACcoCAAAJywIAAAnMAgAACc0CAAAJzgIAAAnPAgAACdACAAAJ0QIAAAnSAgAACdMCAAAJ1AIAAAnVAgAACdYCAAAJ1wIAAAnYAgAACdkCAAAJ2gIAAAnbAgAACdwCAAAJ3QIAAAneAgAACd8CAAAJ4AIAAAnhAgAACeICAAAJ4wIAAAnkAgAACeUCAAAJ5gIAAAnnAgAACegCAAAJ6QIAAAnqAgAACesCAAAJ7AIAAAntAgAACe4CAAAJ7wIAAAnwAgAACfECAAAJ8gIAAAnzAgAACfQCAAAJ9QIAAAn2AgAACfcCAAAJ+AIAAAn5AgAACfoCAAAJ+wIAAAn8AgAACf0CAAAJ/gIAAAn/AgAACQADAAAJAQMAAAkCAwAACQMDAAAJBAMAAAkFAwAACQYDAAAJBwMAAAkIAwAACQkDAAAJCgMAAAkLAwAACQwDAAAJDQMAAAkOAwAACQ8DAAAJEAMAAAkRAwAADSQHDQEAAAABAAAAQAAAAAQKSW5rUG9pbnRWMQIAAAAJEgMAAAkTAwAACRQDAAAJFQMAAAkWAwAACRcDAAAJGAMAAAkZAwAACRoDAAAJGwMAAAkcAwAACR0DAAAJHgMAAAkfAwAACSADAAAJIQMAAAkiAwAACSMDAAAJJAMAAAklAwAACSYDAAAJJwMAAAkoAwAACSkDAAAJKgMAAAkrAwAACSwDAAAJLQMAAAkuAwAACS8DAAAJMAMAAAkxAwAACTIDAAAJMwMAAAk0AwAACTUDAAAJNgMAAAk3AwAACTgDAAAJOQMAAAk6AwAACTsDAAAJPAMAAA0VBw8BAAAAAQAAAIAAAAAECklua1BvaW50VjECAAAACT0DAAAJPgMAAAk/AwAACUADAAAJQQMAAAlCAwAACUMDAAAJRAMAAAlFAwAACUYDAAAJRwMAAAlIAwAACUkDAAAJSgMAAAlLAwAACUwDAAAJTQMAAAlOAwAACU8DAAAJUAMAAAlRAwAACVIDAAAJUwMAAAlUAwAACVUDAAAJVgMAAAlXAwAACVgDAAAJWQMAAAlaAwAACVsDAAAJXAMAAAldAwAACV4DAAAJXwMAAAlgAwAACWEDAAAJYgMAAAljAwAACWQDAAAJZQMAAAlmAwAACWcDAAAJaAMAAAlpAwAACWoDAAAJawMAAAlsAwAACW0DAAAJbgMAAAlvAwAACXADAAAJcQMAAAlyAwAACXMDAAAJdAMAAAl1AwAACXYDAAAJdwMAAAl4AwAACXkDAAAJegMAAAl7AwAACXwDAAAJfQMAAAl+AwAACX8DAAAJgAMAAAmBAwAACYIDAAAJgwMAAAmEAwAACYUDAAAJhgMAAAmHAwAACYgDAAAJiQMAAAmKAwAACYsDAAAJjAMAAAmNAwAACY4DAAAJjwMAAAmQAwAACZEDAAAJkgMAAAmTAwAACZQDAAAJlQMAAAmWAwAACZcDAAAJmAMAAAmZAwAACZoDAAAJmwMAAAmcAwAACZ0DAAAJngMAAAmfAwAACaADAAAJoQMAAAmiAwAACaMDAAAJpAMAAAmlAwAACaYDAAAJpwMAAAmoAwAACakDAAAJqgMAAA0SBxEBAAAAAQAAAEAAAAAECklua1BvaW50VjECAAAACasDAAAJrAMAAAmtAwAACa4DAAAJrwMAAAmwAwAACbEDAAAJsgMAAAmzAwAACbQDAAAJtQMAAAm2AwAACbcDAAAJuAMAAAm5AwAACboDAAAJuwMAAAm8AwAACb0DAAAJvgMAAAm/AwAACcADAAAJwQMAAAnCAwAACcMDAAAJxAMAAAnFAwAACcYDAAAJxwMAAAnIAwAACckDAAAJygMAAAnLAwAACcwDAAAJzQMAAAnOAwAACc8DAAAJ0AMAAAnRAwAACdIDAAAJ0wMAAAnUAwAACdUDAAAJ1gMAAAnXAwAACdgDAAAJ2QMAAAnaAwAACdsDAAAJ3AMAAAndAwAACd4DAAAJ3wMAAAngAwAACeEDAAAJ4gMAAAnjAwAACeQDAAAJ5QMAAAnmAwAADQQHEwEAAAABAAAAQAAAAAQKSW5rUG9pbnRWMQIAAAAJ5wMAAAnoAwAACekDAAAJ6gMAAAnrAwAACewDAAAJ7QMAAAnuAwAACe8DAAAJ8AMAAAnxAwAACfIDAAAJ8wMAAAn0AwAACfUDAAAJ9gMAAAn3AwAACfgDAAAJ+QMAAAn6AwAACfsDAAAJ/AMAAAn9AwAACf4DAAAJ/wMAAAkABAAACQEEAAAJAgQAAAkDBAAACQQEAAAJBQQAAAkGBAAACQcEAAAJCAQAAAkJBAAACQoEAAAJCwQAAAkMBAAACQ0EAAAJDgQAAAkPBAAACRAEAAAJEQQAAAkSBAAACRMEAAAJFAQAAAkVBAAACRYEAAANEAcVAQAAAAEAAAAgAAAABApJbmtQb2ludFYxAgAAAAkXBAAACRgEAAAJGQQAAAkaBAAACRsEAAAJHAQAAAkdBAAACR4EAAAJHwQAAAkgBAAACSEEAAAJIgQAAAkjBAAACSQEAAAJJQQAAAkmBAAACScEAAAJKAQAAAkpBAAACSoEAAAJKwQAAAksBAAACS0EAAAJLgQAAAkvBAAACTAEAAAJMQQAAAkyBAAACTMEAAAJNAQAAAk1BAAACTYEAAAHFwEAAAABAAAAQAAAAAQKSW5rUG9pbnRWMQIAAAAJNwQAAAk4BAAACTkEAAAJOgQAAAk7BAAACTwEAAAJPQQAAAk+BAAACT8EAAAJQAQAAAlBBAAACUIEAAAJQwQAAAlEBAAACUUEAAAJRgQAAAlHBAAACUgEAAAJSQQAAAlKBAAACUsEAAAJTAQAAAlNBAAACU4EAAAJTwQAAAlQBAAACVEEAAAJUgQAAAlTBAAACVQEAAAJVQQAAAlWBAAACVcEAAAJWAQAAAlZBAAACVoEAAAJWwQAAAlcBAAACV0EAAAJXgQAAAlfBAAACWAEAAAJYQQAAAliBAAACWMEAAAJZAQAAAllBAAACWYEAAAJZwQAAAloBAAACWkEAAANDQcZAQAAAAEAAACAAAAABApJbmtQb2ludFYxAgAAAAlqBAAACWsEAAAJbAQAAAltBAAACW4EAAAJbwQAAAlwBAAACXEEAAAJcgQAAAlzBAAACXQEAAAJdQQAAAl2BAAACXcEAAAJeAQAAAl5BAAACXoEAAAJewQAAAl8BAAACX0EAAAJfgQAAAl/BAAACYAEAAAJgQQAAAmCBAAACYMEAAAJhAQAAAmFBAAACYYEAAAJhwQAAAmIBAAACYkEAAAJigQAAAmLBAAACYwEAAAJjQQAAAmOBAAACY8EAAAJkAQAAAmRBAAACZIEAAAJkwQAAAmUBAAACZUEAAAJlgQAAAmXBAAACZgEAAAJmQQAAAmaBAAACZsEAAAJnAQAAAmdBAAACZ4EAAAJnwQAAAmgBAAACaEEAAAJogQAAAmjBAAACaQEAAAJpQQAAAmmBAAACacEAAAJqAQAAAmpBAAACaoEAAAJqwQAAAmsBAAACa0EAAAJrgQAAAmvBAAACbAEAAAJsQQAAAmyBAAACbMEAAAJtAQAAAm1BAAACbYEAAAJtwQAAAm4BAAACbkEAAAJugQAAAm7BAAACbwEAAANLQcbAQAAAAEAAAAgAAAABApJbmtQb2ludFYxAgAAAAm9BAAACb4EAAAJvwQAAAnABAAACcEEAAAJwgQAAAnDBAAACcQEAAAJxQQAAAnGBAAACccEAAAJyAQAAAnJBAAACcoEAAAJywQAAAnMBAAACc0EAAAJzgQAAAnPBAAACdAEAAAJ0QQAAAnSBAAACdMEAAAJ1AQAAAnVBAAACdYEAAAJ1wQAAAnYBAAACdkEAAAJ2gQAAA0CBx0BAAAAAQAAABAAAAAECklua1BvaW50VjECAAAACdsEAAAJ3AQAAAndBAAACd4EAAAJ3wQAAAngBAAACeEEAAAJ4gQAAAnjBAAADQcHHwEAAAABAAAACAAAAAQKSW5rUG9pbnRWMQIAAAAJ5AQAAAnlBAAACeYEAAAJ5wQAAAnoBAAACekEAAAJ6gQAAAoHIQEAAAABAAAAEAAAAAQKSW5rUG9pbnRWMQIAAAAJ6wQAAAnsBAAACe0EAAAJ7gQAAAnvBAAACfAEAAAJ8QQAAAnyBAAACfMEAAAJ9AQAAAn1BAAACfYEAAANBAcjAQAAAAEAAAAgAAAABApJbmtQb2ludFYxAgAAAAn3BAAACfgEAAAJ+QQAAAn6BAAACfsEAAAJ/AQAAAn9BAAACf4EAAAJ/wQAAAkABQAACQEFAAAJAgUAAAkDBQAACQQFAAAJBQUAAAkGBQAACQcFAAAJCAUAAAkJBQAACQoFAAAJCwUAAAkMBQAACQ0FAAAJDgUAAAkPBQAACRAFAAAJEQUAAAkSBQAADQQHJQEAAAABAAAAIAAAAAQKSW5rUG9pbnRWMQIAAAAJEwUAAAkUBQAACRUFAAAJFgUAAAkXBQAACRgFAAAJGQUAAAkaBQAACRsFAAAJHAUAAAkdBQAACR4FAAAJHwUAAAkgBQAACSEFAAAJIgUAAAkjBQAADQ8HJwEAAAABAAAAEAAAAAQKSW5rUG9pbnRWMQIAAAAJJAUAAAklBQAACSYFAAAJJwUAAAkoBQAACSkFAAAJKgUAAAkrBQAACSwFAAAJLQUAAAkuBQAACS8FAAAJMAUAAAkxBQAACTIFAAAKBykBAAAAAQAAACAAAAAECklua1BvaW50VjECAAAACTMFAAAJNAUAAAk1BQAACTYFAAAJNwUAAAk4BQAACTkFAAAJOgUAAAk7BQAACTwFAAAJPQUAAAk+BQAACT8FAAAJQAUAAAlBBQAACUIFAAAJQwUAAAlEBQAACUUFAAANDQcrAQAAAAEAAAAgAAAABApJbmtQb2ludFYxAgAAAAlGBQAACUcFAAAJSAUAAAlJBQAACUoFAAAJSwUAAAlMBQAACU0FAAAJTgUAAAlPBQAACVAFAAAJUQUAAAlSBQAACVMFAAAJVAUAAAlVBQAACVYFAAAJVwUAAA0OBy0BAAAAAQAAABAAAAAECklua1BvaW50VjECAAAACVgFAAAJWQUAAAlaBQAACVsFAAAJXAUAAAldBQAACV4FAAAJXwUAAAlgBQAACWEFAAAJYgUAAAljBQAACWQFAAAJZQUAAAlmBQAACWcFAAAHLwEAAAABAAAAEAAAAAQKSW5rUG9pbnRWMQIAAAAJaAUAAAlpBQAACWoFAAAJawUAAAlsBQAACW0FAAAJbgUAAAlvBQAACXAFAAAJcQUAAAlyBQAACXMFAAAJdAUAAAl1BQAACXYFAAAJdwUAAAcxAQAAAAEAAAAgAAAABApJbmtQb2ludFYxAgAAAAl4BQAACXkFAAAJegUAAAl7BQAACXwFAAAJfQUAAAl+BQAACX8FAAAJgAUAAAmBBQAACYIFAAAJgwUAAAmEBQAACYUFAAAJhgUAAAmHBQAACYgFAAAJiQUAAA0OBzMBAAAAAQAAABAAAAAECklua1BvaW50VjECAAAACYoFAAAJiwUAAAmMBQAACY0FAAAJjgUAAAmPBQAACZAFAAAJkQUAAAmSBQAACZMFAAAJlAUAAAmVBQAADQQHNQEAAAABAAAAEAAAAAQKSW5rUG9pbnRWMQIAAAAJlgUAAAmXBQAACZgFAAAJmQUAAAmaBQAACZsFAAAJnAUAAAmdBQAACZ4FAAAJnwUAAAmgBQAACaEFAAAJogUAAAmjBQAACaQFAAAJpQUAAAc3AQAAAAEAAAAgAAAABApJbmtQb2ludFYxAgAAAAmmBQAACacFAAAJqAUAAAmpBQAACaoFAAAJqwUAAAmsBQAACa0FAAAJrgUAAAmvBQAACbAFAAAJsQUAAAmyBQAACbMFAAAJtAUAAAm1BQAACbYFAAAJtwUAAAm4BQAACbkFAAAJugUAAAm7BQAACbwFAAAJvQUAAAm+BQAADQcHOQEAAAABAAAAQAAAAAQKSW5rUG9pbnRWMQIAAAAJvwUAAAnABQAACcEFAAAJwgUAAAnDBQAACcQFAAAJxQUAAAnGBQAACccFAAAJyAUAAAnJBQAACcoFAAAJywUAAAnMBQAACc0FAAAJzgUAAAnPBQAACdAFAAAJ0QUAAAnSBQAACdMFAAAJ1AUAAAnVBQAACdYFAAAJ1wUAAAnYBQAACdkFAAAJ2gUAAAnbBQAACdwFAAAJ3QUAAAneBQAACd8FAAAJ4AUAAAnhBQAACeIFAAAJ4wUAAAnkBQAACeUFAAAJ5gUAAAnnBQAACegFAAAJ6QUAAAnqBQAACesFAAAJ7AUAAAntBQAACe4FAAAJ7wUAAA0PBzsBAAAAAQAAAIAAAAAECklua1BvaW50VjECAAAACfAFAAAJ8QUAAAnyBQAACfMFAAAJ9AUAAAn1BQAACfYFAAAJ9wUAAAn4BQAACfkFAAAJ+gUAAAn7BQAACfwFAAAJ/QUAAAn+BQAACf8FAAAJAAYAAAkBBgAACQIGAAAJAwYAAAkEBgAACQUGAAAJBgYAAAkHBgAACQgGAAAJCQYAAAkKBgAACQsGAAAJDAYAAAkNBgAACQ4GAAAJDwYAAAkQBgAACREGAAAJEgYAAAkTBgAACRQGAAAJFQYAAAkWBgAACRcGAAAJGAYAAAkZBgAACRoGAAAJGwYAAAkcBgAACR0GAAAJHgYAAAkfBgAACSAGAAAJIQYAAAkiBgAACSMGAAAJJAYAAAklBgAACSYGAAAJJwYAAAkoBgAACSkGAAAJKgYAAAkrBgAACSwGAAAJLQYAAAkuBgAACS8GAAAJMAYAAAkxBgAACTIGAAAJMwYAAAk0BgAACTUGAAAJNgYAAAk3BgAACTgGAAAJOQYAAAk6BgAACTsGAAAJPAYAAAk9BgAACT4GAAANMQc9AQAAAAEAAABAAAAABApJbmtQb2ludFYxAgAAAAk/BgAACUAGAAAJQQYAAAlCBgAACUMGAAAJRAYAAAlFBgAACUYGAAAJRwYAAAlIBgAACUkGAAAJSgYAAAlLBgAACUwGAAAJTQYAAAlOBgAACU8GAAAJUAYAAAlRBgAACVIGAAAJUwYAAAlUBgAACVUGAAAJVgYAAAlXBgAACVgGAAAJWQYAAAlaBgAACVsGAAAJXAYAAAldBgAACV4GAAAJXwYAAAlgBgAACWEGAAAJYgYAAAljBgAACWQGAAAJZQYAAAlmBgAACWcGAAAJaAYAAAlpBgAACWoGAAAJawYAAAlsBgAACW0GAAAJbgYAAAlvBgAACXAGAAAJcQYAAA0NBz8BAAAAAQAAACAAAAAECklua1BvaW50VjECAAAACXIGAAAJcwYAAAl0BgAACXUGAAAJdgYAAAl3BgAACXgGAAAJeQYAAAl6BgAACXsGAAAJfAYAAAl9BgAACX4GAAAJfwYAAAmABgAACYEGAAAJggYAAAmDBgAADQ4HQQEAAAABAAAAQAAAAAQKSW5rUG9pbnRWMQIAAAAJhAYAAAmFBgAACYYGAAAJhwYAAAmIBgAACYkGAAAJigYAAAmLBgAACYwGAAAJjQYAAAmOBgAACY8GAAAJkAYAAAmRBgAACZIGAAAJkwYAAAmUBgAACZUGAAAJlgYAAAmXBgAACZgGAAAJmQYAAAmaBgAACZsGAAAJnAYAAAmdBgAACZ4GAAAJnwYAAAmgBgAACaEGAAAJogYAAAmjBgAACaQGAAAJpQYAAAmmBgAACacGAAAJqAYAAAmpBgAACaoGAAAJqwYAAAmsBgAACa0GAAAJrgYAAAmvBgAACbAGAAAJsQYAAAmyBgAACbMGAAAJtAYAAAm1BgAACbYGAAAJtwYAAAm4BgAACbkGAAAJugYAAAm7BgAADQgHQwEAAAABAAAAIAAAAAQKSW5rUG9pbnRWMQIAAAAJvAYAAAm9BgAACb4GAAAJvwYAAAnABgAACcEGAAAJwgYAAAnDBgAACcQGAAAJxQYAAAnGBgAACccGAAAJyAYAAAnJBgAACcoGAAAJywYAAAnMBgAACc0GAAAJzgYAAAnPBgAACdAGAAANCwdFAQAAAAEAAABAAAAABApJbmtQb2ludFYxAgAAAAnRBgAACdIGAAAJ0wYAAAnUBgAACdUGAAAJ1gYAAAnXBgAACdgGAAAJ2QYAAAnaBgAACdsGAAAJ3AYAAAndBgAACd4GAAAJ3wYAAAngBgAACeEGAAAJ4gYAAAnjBgAACeQGAAAJ5QYAAAnmBgAACecGAAAJ6AYAAAnpBgAACeoGAAAJ6wYAAAnsBgAACe0GAAAJ7gYAAAnvBgAACfAGAAAJ8QYAAAnyBgAACfMGAAAJ9AYAAAn1BgAACfYGAAAJ9wYAAAn4BgAACfkGAAAJ+gYAAAn7BgAACfwGAAAJ/QYAAAn+BgAACf8GAAAJAAcAAAkBBwAACQIHAAAJAwcAAAkEBwAACQUHAAAJBgcAAA0KB0cBAAAAAQAAAEAAAAAECklua1BvaW50VjECAAAACQcHAAAJCAcAAAkJBwAACQoHAAAJCwcAAAkMBwAACQ0HAAAJDgcAAAkPBwAACRAHAAAJEQcAAAkSBwAACRMHAAAJFAcAAAkVBwAACRYHAAAJFwcAAAkYBwAACRkHAAAJGgcAAAkbBwAACRwHAAAJHQcAAAkeBwAACR8HAAAJIAcAAAkhBwAACSIHAAAJIwcAAAkkBwAACSUHAAAJJgcAAAknBwAACSgHAAAJKQcAAA0dB0kBAAAAAQAAAEAAAAAECklua1BvaW50VjECAAAACSoHAAAJKwcAAAksBwAACS0HAAAJLgcAAAkvBwAACTAHAAAJMQcAAAkyBwAACTMHAAAJNAcAAAk1BwAACTYHAAAJNwcAAAk4BwAACTkHAAAJOgcAAAk7BwAACTwHAAAJPQcAAAk+BwAACT8HAAAJQAcAAAlBBwAACUIHAAAJQwcAAAlEBwAACUUHAAAJRgcAAAlHBwAACUgHAAAJSQcAAAlKBwAACUsHAAAJTAcAAAlNBwAACU4HAAAJTwcAAAlQBwAACVEHAAAJUgcAAAlTBwAACVQHAAAJVQcAAAlWBwAACVcHAAAJWAcAAAlZBwAACVoHAAAJWwcAAAlcBwAACV0HAAAJXgcAAAlfBwAACWAHAAAJYQcAAAliBwAACWMHAAAJZAcAAAllBwAACWYHAAAJZwcAAA0CB0sBAAAAAQAAAIAAAAAECklua1BvaW50VjECAAAACWgHAAAJaQcAAAlqBwAACWsHAAAJbAcAAAltBwAACW4HAAAJbwcAAAlwBwAACXEHAAAJcgcAAAlzBwAACXQHAAAJdQcAAAl2BwAACXcHAAAJeAcAAAl5BwAACXoHAAAJewcAAAl8BwAACX0HAAAJfgcAAAl/BwAACYAHAAAJgQcAAAmCBwAACYMHAAAJhAcAAAmFBwAACYYHAAAJhwcAAAmIBwAACYkHAAAJigcAAAmLBwAACYwHAAAJjQcAAAmOBwAACY8HAAAJkAcAAAmRBwAACZIHAAAJkwcAAAmUBwAACZUHAAAJlgcAAAmXBwAACZgHAAAJmQcAAAmaBwAACZsHAAAJnAcAAAmdBwAACZ4HAAAJnwcAAAmgBwAACaEHAAAJogcAAAmjBwAACaQHAAAJpQcAAAmmBwAACacHAAAJqAcAAAmpBwAACaoHAAAJqwcAAAmsBwAACa0HAAAJrgcAAAmvBwAACbAHAAAJsQcAAAmyBwAACbMHAAAJtAcAAAm1BwAACbYHAAAJtwcAAAm4BwAACbkHAAAJugcAAAm7BwAACbwHAAAJvQcAAAm+BwAACb8HAAAJwAcAAAnBBwAACcIHAAAJwwcAAAnEBwAACcUHAAAJxgcAAAnHBwAACcgHAAAJyQcAAAnKBwAACcsHAAAJzAcAAAnNBwAACc4HAAAJzwcAAAnQBwAACdEHAAAJ0gcAAA0VB00BAAAAAQAAACAAAAAECklua1BvaW50VjECAAAACdMHAAAJ1AcAAAnVBwAACdYHAAAJ1wcAAAnYBwAACdkHAAAJ2gcAAAnbBwAACdwHAAAJ3QcAAAneBwAACd8HAAAJ4AcAAAnhBwAACeIHAAAJ4wcAAAnkBwAACeUHAAAJ5gcAAA0MB08BAAAAAQAAAEAAAAAECklua1BvaW50VjECAAAACecHAAAJ6AcAAAnpBwAACeoHAAAJ6wcAAAnsBwAACe0HAAAJ7gcAAAnvBwAACfAHAAAJ8QcAAAnyBwAACfMHAAAJ9AcAAAn1BwAACfYHAAAJ9wcAAAn4BwAACfkHAAAJ+gcAAAn7BwAACfwHAAAJ/QcAAAn+BwAACf8HAAAJAAgAAAkBCAAACQIIAAAJAwgAAAkECAAACQUIAAAJBggAAAkHCAAACQgIAAAJCQgAAAkKCAAACQsIAAAJDAgAAAkNCAAADRkHUQEAAAABAAAAIAAAAAQKSW5rUG9pbnRWMQIAAAAJDggAAAkPCAAACRAIAAAJEQgAAAkSCAAACRMIAAAJFAgAAAkVCAAACRYIAAAJFwgAAAkYCAAACRkIAAAJGggAAAkbCAAACRwIAAAJHQgAAAkeCAAACR8IAAANDgdTAQAAAAEAAAAQAAAABApJbmtQb2ludFYxAgAAAAkgCAAACSEIAAAJIggAAAkjCAAACSQIAAAJJQgAAAkmCAAACScIAAAJKAgAAAkpCAAACSoIAAAJKwgAAAksCAAACS0IAAAJLggAAAkvCAAAB1UBAAAAAQAAABAAAAAECklua1BvaW50VjECAAAACTAIAAAJMQgAAAkyCAAACTMIAAAJNAgAAAk1CAAACTYIAAAJNwgAAAk4CAAACTkIAAAJOggAAAk7CAAACTwIAAANAwdXAQAAAAEAAABAAAAABApJbmtQb2ludFYxAgAAAAk9CAAACT4IAAAJPwgAAAlACAAACUEIAAAJQggAAAlDCAAACUQIAAAJRQgAAAlGCAAACUcIAAAJSAgAAAlJCAAACUoIAAAJSwgAAAlMCAAACU0IAAAJTggAAAlPCAAACVAIAAAJUQgAAAlSCAAACVMIAAAJVAgAAAlVCAAACVYIAAAJVwgAAAlYCAAACVkIAAAJWggAAAlbCAAACVwIAAAJXQgAAAleCAAACV8IAAAJYAgAAAlhCAAACWIIAAAJYwgAAA0ZB1kBAAAAAQAAACAAAAAECklua1BvaW50VjECAAAACWQIAAAJZQgAAAlmCAAACWcIAAAJaAgAAAlpCAAACWoIAAAJawgAAAlsCAAACW0IAAAJbggAAAlvCAAACXAIAAAJcQgAAAlyCAAACXMIAAAJdAgAAA0PB1sBAAAAAQAAAEAAAAAECklua1BvaW50VjECAAAACXUIAAAJdggAAAl3CAAACXgIAAAJeQgAAAl6CAAACXsIAAAJfAgAAAl9CAAACX4IAAAJfwgAAAmACAAACYEIAAAJgggAAAmDCAAACYQIAAAJhQgAAAmGCAAACYcIAAAJiAgAAAmJCAAACYoIAAAJiwgAAAmMCAAACY0IAAAJjggAAAmPCAAACZAIAAAJkQgAAAmSCAAACZMIAAAJlAgAAAmVCAAACZYIAAAJlwgAAAmYCAAACZkIAAAJmggAAAmbCAAACZwIAAAJnQgAAAmeCAAACZ8IAAAJoAgAAAmhCAAACaIIAAAJowgAAAmkCAAACaUIAAAJpggAAAmnCAAACagIAAAJqQgAAAmqCAAACasIAAAJrAgAAAmtCAAACa4IAAAJrwgAAA0FB10BAAAAAQAAACAAAAAECklua1BvaW50VjECAAAACbAIAAAJsQgAAAmyCAAACbMIAAAJtAgAAAm1CAAACbYIAAAJtwgAAAm4CAAACbkIAAAJuggAAAm7CAAACbwIAAAJvQgAAAm+CAAACb8IAAAJwAgAAAnBCAAACcIIAAAJwwgAAAnECAAACcUIAAAJxggAAAnHCAAACcgIAAAJyQgAAAnKCAAACcsIAAAJzAgAAAnNCAAACc4IAAAKB18BAAAAAQAAAIAAAAAECklua1BvaW50VjECAAAACc8IAAAJ0AgAAAnRCAAACdIIAAAJ0wgAAAnUCAAACdUIAAAJ1ggAAAnXCAAACdgIAAAJ2QgAAAnaCAAACdsIAAAJ3AgAAAndCAAACd4IAAAJ3wgAAAngCAAACeEIAAAJ4ggAAAnjCAAACeQIAAAJ5QgAAAnmCAAACecIAAAJ6AgAAAnpCAAACeoIAAAJ6wgAAAnsCAAACe0IAAAJ7ggAAAnvCAAACfAIAAAJ8QgAAAnyCAAACfMIAAAJ9AgAAAn1CAAACfYIAAAJ9wgAAAn4CAAACfkIAAAJ+ggAAAn7CAAACfwIAAAJ/QgAAAn+CAAACf8IAAAJAAkAAAkBCQAACQIJAAAJAwkAAAkECQAACQUJAAAJBgkAAAkHCQAACQgJAAAJCQkAAAkKCQAACQsJAAAJDAkAAAkNCQAACQ4JAAAJDwkAAAkQCQAACREJAAAJEgkAAAkTCQAACRQJAAAJFQkAAAkWCQAACRcJAAAJGAkAAAkZCQAACRoJAAAJGwkAAAkcCQAACR0JAAAJHgkAAAkfCQAACSAJAAAJIQkAAA0tB2EBAAAAAQAAAEAAAAAECklua1BvaW50VjECAAAACSIJAAAJIwkAAAkkCQAACSUJAAAJJgkAAAknCQAACSgJAAAJKQkAAAkqCQAACSsJAAAJLAkAAAktCQAACS4JAAAJLwkAAAkwCQAACTEJAAAJMgkAAAkzCQAACTQJAAAJNQkAAAk2CQAACTcJAAAJOAkAAAk5CQAACToJAAAJOwkAAAk8CQAACT0JAAAJPgkAAAk/CQAACUAJAAAJQQkAAAlCCQAACUMJAAAJRAkAAAlFCQAACUYJAAAJRwkAAAlICQAACUkJAAAJSgkAAAlLCQAACUwJAAAJTQkAAAlOCQAACU8JAAAJUAkAAAlRCQAACVIJAAAJUwkAAAlUCQAACVUJAAAJVgkAAAlXCQAACVgJAAANCQdjAQAAAAEAAABAAAAABApJbmtQb2ludFYxAgAAAAlZCQAACVoJAAAJWwkAAAlcCQAACV0JAAAJXgkAAAlfCQAACWAJAAAJYQkAAAliCQAACWMJAAAJZAkAAAllCQAACWYJAAAJZwkAAAloCQAACWkJAAAJagkAAAlrCQAACWwJAAAJbQkAAAluCQAACW8JAAAJcAkAAAlxCQAACXIJAAAJcwkAAAl0CQAACXUJAAAJdgkAAAl3CQAACXgJAAAJeQkAAA0fB2UBAAAAAQAAAIAAAAAECklua1BvaW50VjECAAAACXoJAAAJewkAAAl8CQAACX0JAAAJfgkAAAl/CQAACYAJAAAJgQkAAAmCCQAACYMJAAAJhAkAAAmFCQAACYYJAAAJhwkAAAmICQAACYkJAAAJigkAAAmLCQAACYwJAAAJjQkAAAmOCQAACY8JAAAJkAkAAAmRCQAACZIJAAAJkwkAAAmUCQAACZUJAAAJlgkAAAmXCQAACZgJAAAJmQkAAAmaCQAACZsJAAAJnAkAAAmdCQAACZ4JAAAJnwkAAAmgCQAACaEJAAAJogkAAAmjCQAACaQJAAAJpQkAAAmmCQAACacJAAAJqAkAAAmpCQAACaoJAAAJqwkAAAmsCQAACa0JAAAJrgkAAAmvCQAACbAJAAAJsQkAAAmyCQAACbMJAAAJtAkAAAm1CQAACbYJAAAJtwkAAAm4CQAACbkJAAAJugkAAAm7CQAACbwJAAAJvQkAAAm+CQAACb8JAAAJwAkAAAnBCQAACcIJAAAJwwkAAAnECQAACcUJAAAJxgkAAAnHCQAACcgJAAAJyQkAAAnKCQAACcsJAAAJzAkAAAnNCQAACc4JAAAJzwkAAAnQCQAACdEJAAAJ0gkAAAnTCQAACdQJAAAJ1QkAAAnWCQAACdcJAAAJ2AkAAAnZCQAACdoJAAANHwdnAQAAAAEAAACAAAAABApJbmtQb2ludFYxAgAAAAnbCQAACdwJAAAJ3QkAAAneCQAACd8JAAAJ4AkAAAnhCQAACeIJAAAJ4wkAAAnkCQAACeUJAAAJ5gkAAAnnCQAACegJAAAJ6QkAAAnqCQAACesJAAAJ7AkAAAntCQAACe4JAAAJ7wkAAAnwCQAACfEJAAAJ8gkAAAnzCQAACfQJAAAJ9QkAAAn2CQAACfcJAAAJ+AkAAAn5CQAACfoJAAAJ+wkAAAn8CQAACf0JAAAJ/gkAAAn/CQAACQAKAAAJAQoAAAkCCgAACQMKAAAJBAoAAAkFCgAACQYKAAAJBwoAAAkICgAACQkKAAAJCgoAAAkLCgAACQwKAAAJDQoAAAkOCgAACQ8KAAAJEAoAAAkRCgAACRIKAAAJEwoAAAkUCgAACRUKAAAJFgoAAAkXCgAACRgKAAAJGQoAAAkaCgAACRsKAAAJHAoAAAkdCgAACR4KAAAJHwoAAAkgCgAACSEKAAAJIgoAAAkjCgAACSQKAAAJJQoAAAkmCgAACScKAAAJKAoAAAkpCgAACSoKAAAJKwoAAAksCgAACS0KAAAJLgoAAAkvCgAACTAKAAAJMQoAAAkyCgAACTMKAAAJNAoAAAk1CgAACTYKAAAJNwoAAAk4CgAACTkKAAAJOgoAAA0gB2kBAAAAAQAAACAAAAAECklua1BvaW50VjECAAAACTsKAAAJPAoAAAk9CgAACT4KAAAJPwoAAAlACgAACUEKAAAJQgoAAAlDCgAACUQKAAAJRQoAAAlGCgAACUcKAAAJSAoAAAlJCgAACUoKAAAJSwoAAAlMCgAACU0KAAAJTgoAAAlPCgAACVAKAAAJUQoAAAlSCgAACVMKAAAJVAoAAAlVCgAACVYKAAAJVwoAAA0DB2sBAAAAAQAAAIAAAAAECklua1BvaW50VjECAAAACVgKAAAJWQoAAAlaCgAACVsKAAAJXAoAAAldCgAACV4KAAAJXwoAAAlgCgAACWEKAAAJYgoAAAljCgAACWQKAAAJZQoAAAlmCgAACWcKAAAJaAoAAAlpCgAACWoKAAAJawoAAAlsCgAACW0KAAAJbgoAAAlvCgAACXAKAAAJcQoAAAlyCgAACXMKAAAJdAoAAAl1CgAACXYKAAAJdwoAAAl4CgAACXkKAAAJegoAAAl7CgAACXwKAAAJfQoAAAl+CgAACX8KAAAJgAoAAAmBCgAACYIKAAAJgwoAAAmECgAACYUKAAAJhgoAAAmHCgAACYgKAAAJiQoAAAmKCgAACYsKAAAJjAoAAAmNCgAACY4KAAAJjwoAAAmQCgAACZEKAAAJkgoAAAmTCgAACZQKAAAJlQoAAAmWCgAACZcKAAAJmAoAAAmZCgAACZoKAAAJmwoAAAmcCgAACZ0KAAAJngoAAAmfCgAACaAKAAAJoQoAAA02B20BAAAAAQAAAIAAAAAECklua1BvaW50VjECAAAACaIKAAAJowoAAAmkCgAACaUKAAAJpgoAAAmnCgAACagKAAAJqQoAAAmqCgAACasKAAAJrAoAAAmtCgAACa4KAAAJrwoAAAmwCgAACbEKAAAJsgoAAAmzCgAACbQKAAAJtQoAAAm2CgAACbcKAAAJuAoAAAm5CgAACboKAAAJuwoAAAm8CgAACb0KAAAJvgoAAAm/CgAACcAKAAAJwQoAAAnCCgAACcMKAAAJxAoAAAnFCgAACcYKAAAJxwoAAAnICgAACckKAAAJygoAAAnLCgAACcwKAAAJzQoAAAnOCgAACc8KAAAJ0AoAAAnRCgAACdIKAAAJ0woAAAnUCgAACdUKAAAJ1goAAAnXCgAACdgKAAAJ2QoAAAnaCgAACdsKAAAJ3AoAAAndCgAACd4KAAAJ3woAAAngCgAACeEKAAAJ4goAAAnjCgAACeQKAAAJ5QoAAAnmCgAACecKAAAJ6AoAAAnpCgAACeoKAAAJ6woAAAnsCgAACe0KAAAJ7goAAAnvCgAACfAKAAAJ8QoAAAnyCgAACfMKAAAJ9AoAAAn1CgAACfYKAAAJ9woAAAn4CgAACfkKAAAJ+goAAAn7CgAACfwKAAAJ/QoAAAn+CgAACf8KAAAJAAsAAAkBCwAACQILAAAJAwsAAAkECwAACQULAAAJBgsAAAkHCwAACQgLAAAJCQsAAAkKCwAACQsLAAANFgdvAQAAAAEAAABAAAAABApJbmtQb2ludFYxAgAAAAkMCwAACQ0LAAAJDgsAAAkPCwAACRALAAAJEQsAAAkSCwAACRMLAAAJFAsAAAkVCwAACRYLAAAJFwsAAAkYCwAACRkLAAAJGgsAAAkbCwAACRwLAAAJHQsAAAkeCwAACR8LAAAJIAsAAAkhCwAACSILAAAJIwsAAAkkCwAACSULAAAJJgsAAAknCwAACSgLAAAJKQsAAAkqCwAACSsLAAAJLAsAAAktCwAACS4LAAAJLwsAAAkwCwAACTELAAAJMgsAAAkzCwAACTQLAAAJNQsAAAk2CwAACTcLAAAJOAsAAAk5CwAACToLAAAJOwsAAAk8CwAACT0LAAANDgdxAQAAAAEAAAAgAAAABApJbmtQb2ludFYxAgAAAAk+CwAACT8LAAAJQAsAAAlBCwAACUILAAAJQwsAAAlECwAACUULAAAJRgsAAAlHCwAACUgLAAAJSQsAAAlKCwAACUsLAAAJTAsAAAlNCwAACU4LAAAJTwsAAAlQCwAACVELAAAJUgsAAAlTCwAACVQLAAAJVQsAAAlWCwAACVcLAAAJWAsAAAlZCwAACVoLAAAJWwsAAAlcCwAACgdzAQAAAAEAAACAAAAABApJbmtQb2ludFYxAgAAAAldCwAACV4LAAAJXwsAAAlgCwAACWELAAAJYgsAAAljCwAACWQLAAAJZQsAAAlmCwAACWcLAAAJaAsAAAlpCwAACWoLAAAJawsAAAlsCwAACW0LAAAJbgsAAAlvCwAACXALAAAJcQsAAAlyCwAACXMLAAAJdAsAAAl1CwAACXYLAAAJdwsAAAl4CwAACXkLAAAJegsAAAl7CwAACXwLAAAJfQsAAAl+CwAACX8LAAAJgAsAAAmBCwAACYILAAAJgwsAAAmECwAACYULAAAJhgsAAAmHCwAACYgLAAAJiQsAAAmKCwAACYsLAAAJjAsAAAmNCwAACY4LAAAJjwsAAAmQCwAACZELAAAJkgsAAAmTCwAACZQLAAAJlQsAAAmWCwAACZcLAAAJmAsAAAmZCwAACZoLAAAJmwsAAAmcCwAACZ0LAAAJngsAAAmfCwAACaALAAAJoQsAAAmiCwAACaMLAAAJpAsAAAmlCwAACaYLAAAJpwsAAAmoCwAACakLAAAJqgsAAAmrCwAACawLAAAJrQsAAAmuCwAACa8LAAANLQd1AQAAAAEAAAAgAAAABApJbmtQb2ludFYxAgAAAAmwCwAACbELAAAJsgsAAAmzCwAACbQLAAAJtQsAAAm2CwAACbcLAAAJuAsAAAm5CwAACboLAAAJuwsAAAm8CwAACb0LAAAJvgsAAAm/CwAACcALAAAJwQsAAAnCCwAACcMLAAAJxAsAAAnFCwAACcYLAAAJxwsAAAnICwAACckLAAAJygsAAAnLCwAADQQHdwEAAAABAAAAQAAAAAQKSW5rUG9pbnRWMQIAAAAJzAsAAAnNCwAACc4LAAAJzwsAAAnQCwAACdELAAAJ0gsAAAnTCwAACdQLAAAJ1QsAAAnWCwAACdcLAAAJ2AsAAAnZCwAACdoLAAAJ2wsAAAncCwAACd0LAAAJ3gsAAAnfCwAACeALAAAJ4QsAAAniCwAACeMLAAAJ5AsAAAnlCwAACeYLAAAJ5wsAAAnoCwAACekLAAAJ6gsAAAnrCwAACewLAAAJ7QsAAAnuCwAACe8LAAAJ8AsAAAnxCwAACfILAAAJ8wsAAAn0CwAACfULAAAJ9gsAAAn3CwAACfgLAAAJ+QsAAAn6CwAACfsLAAAJ/AsAAAn9CwAACf4LAAAJ/wsAAAkADAAACQEMAAAJAgwAAAkDDAAADQgHeQEAAAABAAAAIAAAAAQKSW5rUG9pbnRWMQIAAAAJBAwAAAkFDAAACQYMAAAJBwwAAAkIDAAACQkMAAAJCgwAAAkLDAAACQwMAAAJDQwAAAkODAAACQ8MAAAJEAwAAAkRDAAACRIMAAAJEwwAAAkUDAAACRUMAAAJFgwAAAkXDAAACRgMAAAJGQwAAAkaDAAACRsMAAAJHAwAAAkdDAAADQYHewEAAAABAAAAQAAAAAQKSW5rUG9pbnRWMQIAAAAJHgwAAAkfDAAACSAMAAAJIQwAAAkiDAAACSMMAAAJJAwAAAklDAAACSYMAAAJJwwAAAkoDAAACSkMAAAJKgwAAAkrDAAACSwMAAAJLQwAAAkuDAAACS8MAAAJMAwAAAkxDAAACTIMAAAJMwwAAAk0DAAACTUMAAAJNgwAAAk3DAAACTgMAAAJOQwAAAk6DAAACTsMAAAJPAwAAAk9DAAACT4MAAAJPwwAAAlADAAACUEMAAAJQgwAAAlDDAAACUQMAAAJRQwAAAlGDAAACUcMAAAJSAwAAAlJDAAACUoMAAAJSwwAAAlMDAAACU0MAAAJTgwAAAlPDAAACVAMAAAJUQwAAAlSDAAACVMMAAAJVAwAAAlVDAAACVYMAAAJVwwAAAlYDAAACVkMAAAJWgwAAA0DB30BAAAAAQAAAEAAAAAECklua1BvaW50VjECAAAACVsMAAAJXAwAAAldDAAACV4MAAAJXwwAAAlgDAAACWEMAAAJYgwAAAljDAAACWQMAAAJZQwAAAlmDAAACWcMAAAJaAwAAAlpDAAACWoMAAAJawwAAAlsDAAACW0MAAAJbgwAAAlvDAAACXAMAAAJcQwAAAlyDAAACXMMAAAJdAwAAAl1DAAACXYMAAAJdwwAAAl4DAAACXkMAAAJegwAAAl7DAAADR8FfgEAAApJbmtQb2ludFYxBAAAAAFYAVkOUHJlc3N1cmVGYWN0b3IJVGltZVN0YW1wAAAAAAYGCxACAAAAwJcf2sR5dT/YxxiXGkPFPwAAAD8AAAAAAAAAAAF/AQAAfgEAAMCnDSfLnHM/dINTAQmHxD8AAAA/IAAAAAAAAAABgAEAAH4BAADApw0ny5xzP3SDUwEJh8Q/AAAAPyAAAAAAAAAAAYEBAAB+AQAAwKcNJ8uccz90g1MBCYfEPwAAAD8vAAAAAAAAAAGCAQAAfgEAAMCnDSfLnHM/dINTAQmHxD8AAAA/LwAAAAAAAAABgwEAAH4BAADApw0ny5xzP3SDUwEJh8Q/AAAAPy8AAAAAAAAAAYQBAAB+AQAAwKcNJ8uccz90g1MBCYfEPwAAAD8vAAAAAAAAAAGFAQAAfgEAAMCnDSfLnHM/dINTAQmHxD8AAAA/TwAAAAAAAAABhgEAAH4BAABg9x1zpyt+P/z0vvXbyMQ/AAAAP14AAAAAAAAAAYcBAAB+AQAAkENzeU6jgD8YRjBb4PfEPwAAAD9eAAAAAAAAAAGIAQAAfgEAAJDbsh/Hz4I/MJehwOQmxT8AAAA/fQAAAAAAAAABiQEAAH4BAACQ0zv5Q76DP6C3m0+zOcU/AAAAP30AAAAAAAAAAYoBAAB+AQAAcBsgub5LhT+gt5tPsznFPwAAAD+NAAAAAAAAAAGLAQAAfgEAAHCzX183eIc/ENiV3oFMxT8AAAA/jQAAAAAAAAABjAEAAH4BAABQ+0MfsgWJPxDYld6BTMU/AAAAP50AAAAAAAAAAY0BAAB+AQAAUEMo3yyTij+E+I9tUF/FPwAAAD+dAAAAAAAAAAGOAQAAfgEAADDbZ4Wlv4w/hPiPbVBfxT8AAAA/vAAAAAAAAAABjwEAAH4BAAAgc6crHuyOP0joEibpVcU/AAAAP7wAAAAAAAAAAZABAAB+AQAAgKnlyAhTkT8Q2JXegUzFPwAAAD+8AAAAAAAAAAGRAQAAfgEAAHgdMw/EuJI/2McYlxpDxT8AAAA/2wAAAAAAAAABkgEAAH4BAABoZRfPPkaUP6C3m0+zOcU/AAAAP9sAAAAAAAAAAZMBAAB+AQAAUNlkFfqrlT8Q2JXegUzFPwAAAD/rAAAAAAAAAAGUAQAAfgEAAFD13040YZc/SOgSJulVxT8AAAA/6wAAAAAAAAABlQEAAH4BAAA45fEBLj6ZP6C3m0+zOcU/AAAAP+sAAAAAAAAAAZYBAAB+AQAAKNUDtScbmz/YxxiXGkPFPwAAAD8KAQAAAAAAAAGXAQAAfgEAABDFFWgh+Jw/ENiV3oFMxT8AAAA/CgEAAAAAAAABmAEAAH4BAAAQOWOu3F2eP6C3m0+zOcU/AAAAPxoBAAAAAAAAAZkBAAB+AQAAeJS6MGsdoD/YxxiXGkPFPwAAAD8aAQAAAAAAAAGaAQAAfgEAAHT2DsfHH6E/wAgNtbdoxT8AAAA/KQEAAAAAAAABmwEAAH4BAABoAJFQo3GiP/QYivwecsU/AAAAPykBAAAAAAAAAZwBAAB+AQAAXDZ8YL+boz/ACA21t2jFPwAAAD9JAQAAAAAAAAGdAQAAfgEAAEwUlWNaFaU/9BiK/B5yxT8AAAA/SQEAAAAAAAABngEAAH4BAABEHhftNWemP8AIDbW3aMU/AAAAP0kBAAAAAAAAAZ8BAAB+AQAAPIBrg5Jppz/ACA21t2jFPwAAAD9YAQAAAAAAAAGgAQAAfgEAADAgIlCOp6g/aDmEi+2ExT8AAAA/WAEAAAAAAAABoQEAAH4BAAAgKqTZafmpP9hZfhq8l8U/AAAAP3cBAAAAAAAAAaIBAAB+AQAAFAi93ARzqz+AivXw8bPFPwAAAD93AQAAAAAAAAGjAQAAfgEAAAh8CiPA2Kw/YMvpDo/ZxT8AAAA/dwEAAAAAAAABpAEAAH4BAAD8G8HvuxauP9Dr451d7MU/AAAAP5cBAAAAAAAAAaUBAAB+AQAA8I8ONnd8rz9EDN4sLP/FPwAAAD+XAQAAAAAAAAGmAQAAfgEAAPLVxLfYmLA/RAzeLCz/xT8AAAA/lwEAAAAAAAABpwEAAH4BAADoRFE5plWxP7As2Lv6EcY/AAAAP7YBAAAAAAAAAagBAAB+AQAA4GhDmWMcsj/sPFUDYhvGPwAAAD+2AQAAAAAAAAGpAQAAfgEAANoiajxBz7I/7DxVA2Ibxj8AAAA/tgEAAAAAAAABqgEAAH4BAADUcsUiP26zPyRN0krJJMY/AAAAP8YBAAAAAAAAAasBAAB+AQAAzneG5ywXtD+UbczZlzfGPwAAAD/GAQAAAAAAAAGsAQAAfgEAAMibeEfq3bQ/PJ5DsM1Txj8AAAA/5QEAAAAAAAABrQEAAH4BAADCdNCFl661PzyeQ7DNU8Y/AAAAP+UBAAAAAAAAAa4BAAB+AQAAuLfzgCSTtj88nkOwzVPGPwAAAD/0AQAAAAAAAAGvAQAAfgEAALJFsZ3Bbbc/dK7A9zRdxj8AAAA/9AEAAAAAAAABsAEAAH4BAACq/9dAnyC4P3SuwPc0XcY/AAAAPwQCAAAAAAAAAbEBAAB+AQAApgSZBY3JuD/MfUkh/0DGPwAAAD8EAgAAAAAAAAGyAQAAfgEAAJ5zJYdahrk/zH1JIf9Axj8AAAA/IwIAAAAAAAABswEAAH4BAACWTH3FB1e6PwSOxmhmSsY/AAAAPyMCAAAAAAAAAbQBAAB+AQAAkrsJR9UTuz8EjsZoZkrGPwAAAD8jAgAAAAAAAAG1AQAAfgEAAIpJx2Ny7rs/WF1PkjAuxj8AAAA/QwIAAAAAAAABtgEAAH4BAAB+uFPlP6u8PyRN0krJJMY/AAAAP0MCAAAAAAAAAbcBAAB+AQAAenJ6iB1evT/sPFUDYhvGPwAAAD9DAgAAAAAAAAG4AQAAfgEAAHbC1W4b/b0/eBxbdJMIxj8AAAA/UgIAAAAAAAABuQEAAH4BAABu8/+5SX6+P3gcW3STCMY/AAAAP1ICAAAAAAAAAboBAAB+AQAAbiQqBXj/vj8I/GDlxPXFPwAAAD9xAgAAAAAAAAG7AQAAfgEAAGrriJPGbL8/mNtmVvbixT8AAAA/cQIAAAAAAAABvAEAAH4BAABm3lCoVbK/P/Cq73/AxsU/AAAAP4ECAAAAAAAAAb0BAAB+AQAAZhyz3vTtvz/wqu9/wMbFPwAAAD+BAgAAAAAAAAG+AQAAfgEAALGHvfnBGcA/8Krvf8DGxT8AAAA/kQIAAAAAAAABvwEAAH4BAAAvzLulmTLAP0h6eKmKqsU/AAAAP5ECAAAAAAAAAcABAAB+AQAAsRC6UXFLwD8sKQdEhnvFPwAAAD+wAgAAAAAAAAHBAQAAfgEAAC/r7EBpUMA/MJehwOQmxT8AAAA/sAIAAAAAAAABwgEAAH4BAAAvNodieUbAPxy0ytc+o8Q/AAAAP7ACAAAAAAAAAcMBAAB+AQAALzaHYnlGwD8ctMrXPqPEPwAAAD/AAgAAAAAAAAHEAQAAfgEAAC82h2J5RsA/HLTK1z6jxD8AAAA/wAIAAAAAAAABxQEAAH4BAAAvNodieUbAPxy0ytc+o8Q/AAAAP8ACAAAAAAAAAcYBAAB+AQAAyol/l4t6tD9+Vj8j5GXQPwAAAD8AAAAAAAAAAAHHAQAAfgEAAM4s7MUcIbQ/zIDgkaDI0D8AAAA/EAAAAAAAAAAByAEAAH4BAADOLOzFHCG0P8yA4JGgyNA/AAAAPxAAAAAAAAAAAckBAAB+AQAAzizsxRwhtD/MgOCRoMjQPwAAAD8vAAAAAAAAAAHKAQAAfgEAAMi6qeK5+7Q/IhkcfbvW0D8AAAA/LwAAAAAAAAABywEAAH4BAADCVZ/qx5C1P+gInzVUzdA/AAAAPy8AAAAAAAAAAcwBAAB+AQAAvqX60MUvtj+w+CHu7MPQPwAAAD9OAAAAAAAAAAHNAQAAfgEAALiLivrjurY/zIDgkaDI0D8AAAA/TgAAAAAAAAABzgEAAH4BAACyRbGdwW23P8yA4JGgyNA/AAAAP04AAAAAAAAAAc8BAAB+AQAArkpyYq8WuD/oCJ81VM3QPwAAAD9eAAAAAAAAAAHQAQAAfgEAAKZuZMJs3bg/zIDgkaDI0D8AAAA/bgAAAAAAAAAB0QEAAH4BAACe3fBDOpq5P7D4Ie7sw9A/AAAAP24AAAAAAAAAAdIBAAB+AQAAlmuuYNd0uj+w+CHu7MPQPwAAAD99AAAAAAAAAAHTAQAAfgEAAI6PoMCUO7s/6AifNVTN0D8AAAA/fQAAAAAAAAAB1AEAAH4BAACG/ixCYvi7P8yA4JGgyNA/AAAAP5wAAAAAAAAAAdUBAAB+AQAAgiIfoh+/vD/oCJ81VM3QPwAAAD+cAAAAAAAAAAHWAQAAfgEAAHr7duDMj70/BJFd2QfS0D8AAAA/nAAAAAAAAAAB1wEAAH4BAABu8/+5SX6+P8yA4JGgyNA/AAAAP7wAAAAAAAAAAdgBAAB+AQAAauuIk8Zsvz/MgOCRoMjQPwAAAD+8AAAAAAAAAAHZAQAAfgEAALHxiLahLcA/6AifNVTN0D8AAAA/vAAAAAAAAAAB2gEAAH4BAAAt3rRV+JXAP0Ch2iBv29A/AAAAP8sAAAAAAAAAAdsBAAB+AQAAp39G0z4IwT8iGRx9u9bQPwAAAD/LAAAAAAAAAAHcAQAAfgEAAKP7CkB9f8E/6AifNVTN0D8AAAA/6wAAAAAAAAAB3QEAAH4BAAAhUgKcs/vBP7D4Ie7sw9A/AAAAP+sAAAAAAAAAAd4BAAB+AQAAmxLFtMmLwj+w+CHu7MPQPwAAAD/6AAAAAAAAAAHfAQAAfgEAABUeIu/vEcM/zIDgkaDI0D8AAAA/+gAAAAAAAAAB4AEAAH4BAACTdBlLJo7DPyIZHH271tA/AAAAPwoBAAAAAAAAAeEBAAB+AQAADcsQp1wKxD8iGRx9u9bQPwAAAD8KAQAAAAAAAAHiAQAAfgEAAIkhCAOThsQ/XCmZxCLg0D8AAAA/KQEAAAAAAAAB4wEAAH4BAACDncxv0f3EP3axV2jW5NA/AAAAPykBAAAAAAAAAeQBAAB+AQAAAakpqveDxT9cKZnEIuDQPwAAAD8pAQAAAAAAAAHlAQAAfgEAAHv/IAYuAMY/drFXaNbk0D8AAAA/SAEAAAAAAAAB5gEAAH4BAAB3e+VybHfGP7DB1K897tA/AAAAP0gBAAAAAAAAAecBAAB+AQAAc0JEAbvkxj+wwdSvPe7QPwAAAD9IAQAAAAAAAAHoAQAAfgEAAO/j1X4BV8c/sMHUrz3u0D8AAAA/WAEAAAAAAAAB6QEAAH4BAADpX5rrP87HP7DB1K897tA/AAAAP1gBAAAAAAAAAeoBAAB+AQAA5XGTm54xyD/KSZNT8fLQPwAAAD93AQAAAAAAAAHrAQAAfgEAAGMTJRnlo8g/ykmTU/Hy0D8AAAA/dwEAAAAAAAAB7AEAAH4BAABfJR7JQwfJP+jRUfek99A/AAAAP3cBAAAAAAAAAe0BAAB+AQAA3ad+q7pbyT90egoqJw/RPwAAAD+WAQAAAAAAAAHuAQAAfgEAAFmUqkoRxMk/rIqHcY4Y0T8AAAA/lgEAAAAAAAAB7wEAAH4BAABXpqP6byfKP+SaBLn1IdE/AAAAP5YBAAAAAAAAAfABAAB+AQAAUwM3zN6Ayj8CI8NcqSbRPwAAAD+2AQAAAAAAAAHxAQAAfgEAAE+rZL9d0Mo/AiPDXKkm0T8AAAA/tgEAAAAAAAAB8gEAAH4BAADNw/nk9BDLPzgzQKQQMNE/AAAAP7YBAAAAAAAAAfMBAAB+AQAASXLDTaw9yz9yQ73rdznRPwAAAD/VAQAAAAAAAAH0AQAAfgEAAMnV8pRTdMs/jMt7jys+0T8AAAA/1QEAAAAAAAAB9QEAAH4BAABHhLz9CqHLP1a7/kfENNE/AAAAP9UBAAAAAAAAAfYBAAB+AQAAx30giNLDyz8CI8NcqSbRPwAAAD8CAgAAAAAAAAH3AQAAfgEAAMXn60Sy18s/ckO963c50T8AAAA/AgIAAAAAAAAB+AEAAH4BAABHd4QSmubLP+Jjt3pGTNE/AAAAPwICAAAAAAAAAfkBAAB+AQAAQyzq8Inwyz/G2/jWkkfRPwAAAD8SAgAAAAAAAAH6AQAAfgEAAEPhT895+ss/jMt7jys+0T8AAAA/EgIAAAAAAAAB+wEAAH4BAABD4U/PefrLP4zLe48rPtE/AAAAPzECAAAAAAAAAfwBAAB+AQAAQ+FPz3n6yz+My3uPKz7RPwAAAD8xAgAAAAAAAAH9AQAAfgEAAEPhT895+ss/jMt7jys+0T8AAAA/MQIAAAAAAAAB/gEAAH4BAABcChPafsOjP+oPbFT2pNg/AAAAPwAAAAAAAAAAAf8BAAB+AQAAXAoT2n7Doz/qD2xU9qTYPwAAAD8QAAAAAAAAAAEAAgAAfgEAAEj6JI14oKU/PqinPxGz2D8AAAA/EAAAAAAAAAABAQIAAH4BAAA8BKcWVPKmP1owZuPEt9g/AAAAPy8AAAAAAAAAAQICAAB+AQAAMIrtDG67qD8GmCr4qanYPwAAAD8vAAAAAAAAAAEDAgAAfgEAABwQNAOIhKo/eu9xxSeS2D8AAAA/PwAAAAAAAAABBAIAAH4BAAAQLK88wjmsP+xGuZKletg/AAAAP0MAAAAAAAAAAQUCAAB+AQAA/N1euRzbrT+Yrn2nimzYPwAAAD9DAAAAAAAAAAEGAgAAfgEAAPBRrP/XQK8/Jo6DGLxZ2D8AAAA/QwAAAAAAAAABBwIAAH4BAADy4vyiSVOwP7ZtiYntRtg/AAAAP2MAAAAAAAAAAQgCAAB+AQAA7AbvAgcasT9+XQxChj3YPwAAAD9jAAAAAAAAAAEJAgAAfgEAAOSUrB+k9LE/8LRTDwQm2D8AAAA/YwAAAAAAAAABCgIAAH4BAADc188aMdmyP2QMm9yBDtg/AAAAP4IAAAAAAAAAAQsCAAB+AQAA1LAnWd6psz+82yMGTPLXPwAAAD+CAAAAAAAAAAEMAgAAfgEAAMw+5XV7hLQ/9iLui2LR1z8AAAA/ggAAAAAAAAABDQIAAH4BAADIQ6Y6aS21P4YC9PyTvtc/AAAAP6EAAAAAAAAAAQ4CAAB+AQAAvkhn/1bWtT/ASb6Cqp3XPwAAAD+hAAAAAAAAAAEPAgAAfgEAALwu9yh1YbY/TinE89uK1z8AAAA/sQAAAAAAAAABEAIAAH4BAAC4FIdSk+y2P8CAC8FZc9c/AAAAP7EAAAAAAAAAARECAAB+AQAArpBLv9Fjtz9SYBEyi2DXPwAAAD+xAAAAAAAAAAESAgAAfgEAAK7BdQoA5bc/xLdY/whJ1z8AAAA/0AAAAAAAAAABEwIAAH4BAACqiNSYTlK4P1SXXnA6Ntc/AAAAP9AAAAAAAAAAARQCAAB+AQAApm5kwmzduD8ch+Eo0yzXPwAAAD/QAAAAAAAAAAEVAgAAfgEAAJ6fjg2bXrk/yO6lPbge1z8AAAA/7wAAAAAAAAABFgIAAH4BAACesYe9+cG5P6pm55kEGtc/AAAAP+8AAAAAAAAAARcCAAB+AQAAmsOAbVgluj/I7qU9uB7XPwAAAD/vAAAAAAAAAAEYAgAAfgEAAJZMfcUHV7o/yO6lPbge1z8AAAA//wAAAAAAAAABGQIAAH4BAACSP0Xalpy6PzxG7Qo2B9c/AAAAP/8AAAAAAAAAARoCAAB+AQAAkj9F2pacuj88Ru0KNgfXPwAAAD8eAQAAAAAAAAEbAgAAfgEAAJI/RdqWnLo/PEbtCjYH1z8AAAA/HgEAAAAAAAABHAIAAH4BAACSP0Xalpy6PzxG7Qo2B9c/AAAAPx4BAAAAAAAAAR0CAAB+AQAAokL7OywFuT8MJVIjsSvcPwAAAD8AAAAAAAAAAAEeAgAAfgEAAKJC+zssBbk/DCVSI7Er3D8AAAA/HwAAAAAAAAABHwIAAH4BAACiQvs7LAW5PwwlUiOxK9w/AAAAPx8AAAAAAAAAASACAAB+AQAAmjqEFanzuT+4jBY4lh3cPwAAAD8fAAAAAAAAAAEhAgAAfgEAAJbVeR23iLo/YvTaTHsP3D8AAAA/PgAAAAAAAAABIgIAAH4BAACSBqRo5Qm7PyrkXQUUBtw/AAAAPz4AAAAAAAAAASMCAAB+AQAAjoJo1SOBuz9IbBypxwrcPwAAAD8+AAAAAAAAAAEkAgAAfgEAAIYdXt0xFrw/KuRdBRQG3D8AAAA/XgAAAAAAAAABJQIAAH4BAACCIh+iH7+8PyrkXQUUBtw/AAAAP14AAAAAAAAAASYCAAB+AQAAepGrI+17vT9IbBypxwrcPwAAAD9tAAAAAAAAAAEnAgAAfgEAAHIAOKW6OL4/DlyfYWAB3D8AAAA/bQAAAAAAAAABKAIAAH4BAABq2Y/jZwm/Pw5cn2FgAdw/AAAAP4YAAAAAAAAAASkCAAB+AQAAZhyz3vTtvz8OXJ9hYAHcPwAAAD+GAAAAAAAAAAEqAgAAfgEAAC9VuP1IZMA/KuRdBRQG3D8AAAA/lgAAAAAAAAABKwIAAH4BAACp9kl7j9bAP9ZLIhr599s/AAAAP5YAAAAAAAAAASwCAAB+AQAAJ5jb+NVIwT+eO6XSke7bPwAAAD+1AAAAAAAAAAEtAgAAfgEAAJ+jODP8zsE/grPmLt7p2z8AAAA/tQAAAAAAAAABLgIAAH4BAACdH/2fOkbCP0qjaed24Ns/AAAAP8QAAAAAAAAAAS8CAAB+AQAAGXb0+3DCwj/agm9YqM3bPwAAAD/EAAAAAAAAAAEwAgAAfgEAAJPM61enPsM/TNq2JSa22z8AAAA/1AAAAAAAAAABMQIAAH4BAACRSLDE5bXDP9q5vJZXo9s/AAAAP9QAAAAAAAAAATICAAB+AQAACVQN/ws8xD+GIYGrPJXbPwAAAD/zAAAAAAAAAAEzAgAAfgEAAIdfajkywsQ/oqk/T/CZ2z8AAAA/8wAAAAAAAAABNAIAAH4BAACB+l9BQFfFP2qZwgeJkNs/AAAAP/MAAAAAAAAAATUCAAB+AQAAfZVVSU7sxT9qmcIHiZDbPwAAAD8TAQAAAAAAAAE2AgAAfgEAAHcRGraMY8Y/+njIeLp92z8AAAA/EwEAAAAAAAABNwIAAH4BAABzQkQBu+TGP8BoSzFTdNs/AAAAPxMBAAAAAAAAATgCAAB+AQAA7U2hO+Fqxz/6eMh4un3bPwAAAD8iAQAAAAAAAAE5AgAAfgEAAOmd/CHfCcg/3vAJ1QZ52z8AAAA/IgEAAAAAAAABOgIAAH4BAABjEyUZ5aPIP8BoSzFTdNs/AAAAP0EBAAAAAAAAATsCAAB+AQAAXa4aIfM4yT/AaEsxU3TbPwAAAD9BAQAAAAAAAAE8AgAAfgEAANm5d1sZv8k/iljO6etq2z8AAAA/QQEAAAAAAAABPQIAAH4BAADTVG1jJ1TKP8BoSzFTdNs/AAAAP2EBAAAAAAAAAT4CAAB+AQAATRUwfD3kyj/6eMh4un3bPwAAAD9hAQAAAAAAAAE/AgAAfgEAAMk/vlEziMs/FAGHHG6C2z8AAAA/YQEAAAAAAAABQAIAAH4BAADD2rNZQR3MPzKJRcAhh9s/AAAAP4ABAAAAAAAAAUECAAB+AQAAPVDcUEe3zD8UAYccboLbPwAAAD+AAQAAAAAAAAFCAgAAfgEAALnFBEhNUc0/ThEEZNWL2z8AAAA/gAEAAAAAAAABQwIAAH4BAACzYPpPW+bNPxLKOd6+rNs/AAAAP5ABAAAAAAAAAUQCAAB+AQAArZEkm4lnzj+++rC09MjbPwAAAD+QAQAAAAAAAAFFAgAAfgEAACm8snB/C88/EpPsnw/X2z8AAAA/rwEAAAAAAAABRgIAAH4BAACjm6YkZbnPP4Kz5i7e6ds/AAAAP68BAAAAAAAAAUcCAAB+AQAADmMafa0u0D9IbBypxwrcPwAAAD+vAQAAAAAAAAFIAgAAfgEAAEzDe4m4dtA/uIwWOJYd3D8AAAA/zgEAAAAAAAABSQIAAH4BAABKtkOeR7zQP0Q1z2oYNdw/AAAAP84BAAAAAAAAAUoCAAB+AQAABjxyu1r/0D+YzQpWM0PcPwAAAD/OAQAAAAAAAAFLAgAAfgEAAIS+0p3RU9E/7GVGQU5R3D8AAAA/7QEAAAAAAAABTAIAAH4BAABArsx3xKrRP0D+gSxpX9w/AAAAP+0BAAAAAAAAAU0CAAB+AQAAPlb6akP60T8kdsOItVrcPwAAAD/tAQAAAAAAAAFOAgAAfgEAADxJwn/SP9I/QP6BLGlf3D8AAAA//QEAAAAAAAABTwIAAH4BAAC6YVelaYDSP+xlRkFOUdw/AAAAP/0BAAAAAAAAAVACAAB+AQAAdpzroGzN0j+2Vcn55kfcPwAAAD8cAgAAAAAAAAFRAgAAfgEAADSM5XpfJNM/mM0KVjND3D8AAAA/HAIAAAAAAAABUgIAAH4BAABw7EaHamzTP3xFTLJ/Ptw/AAAAPxwCAAAAAAAAAVMCAAB+AQAArkyok3W00z98RUyyfz7cPwAAAD87AgAAAAAAAAFUAgAAfgEAAOz3o8GQ8tM/YL2NDsw53D8AAAA/OwIAAAAAAAABVQIAAH4BAABqxZ7FFz3UP2C9jQ7MOdw/AAAAPzsCAAAAAAAAAVYCAAB+AQAAZrhm2qaC1D9gvY0OzDncPwAAAD9bAgAAAAAAAAFXAgAAfgEAAGSrLu81yNQ/mM0KVjND3D8AAAA/WwIAAAAAAAABWAIAAH4BAAAifPctWQHVP+xlRkFOUdw/AAAAP1sCAAAAAAAAAVkCAAB+AQAAILpZZPg81T9ehkDQHGTcPwAAAD96AgAAAAAAAAFaAgAAfgEAAB5DVrynbtU/0KY6X+t23D8AAAA/egIAAAAAAAABWwIAAH4BAABcOewL06LVP15P85Ftjtw/AAAAP3oCAAAAAAAAAVwCAAB+AQAAWndOQnLe1T+w5y59iJzcPwAAAD+KAgAAAAAAAAFdAgAAfgEAAFi1sHgRGtY/BoBqaKOq3D8AAAA/igIAAAAAAAABXgIAAH4BAABWPq3QwEvWP3agZPdxvdw/AAAAP54CAAAAAAAAAV8CAAB+AQAAlH/dQfx11j/kwF6GQNDcPwAAAD+eAgAAAAAAAAFgAgAAfgEAANLADbM3oNY/VuFYFQ/j3D8AAAA/rQIAAAAAAAABYQIAAH4BAACQJws1e8XWP/4R0OtE/9w/AAAAP60CAAAAAAAAAWICAAB+AQAA0Gg7prbv1j9wMsp6ExLdPwAAAD+9AgAAAAAAAAFjAgAAfgEAAI6EngbqHtc/HGNBUUku3T8AAAA/vQIAAAAAAAABZAIAAH4BAABOoAFnHU7XP4yDO+AXQd0/AAAAP9wCAAAAAAAAAWUCAAB+AQAADLxkx1B91z+oC/qDy0XdPwAAAD/cAgAAAAAAAAFmAgAAfgEAAAiQ+0AQpdc/xJO4J39K3T8AAAA/3AIAAAAAAAABZwIAAH4BAACIiV/L18fXP8STuCd/St0/AAAAP+wCAAAAAAAAAWgCAAB+AQAARvBcTRvt1z/6ozVv5lPdPwAAAD/sAgAAAAAAAAFpAgAAfgEAAAZXWs9eEtg/NLSytk1d3T8AAAA/CwMAAAAAAAABagIAAH4BAADGvVdRojfYP8Jca+nPdN0/AAAAPwsDAAAAAAAAAWsCAAB+AQAARLe722la2D8U9abU6oLdPwAAAD8bAwAAAAAAAAFsAgAAfgEAAMKwH2Yxfdg/hhWhY7mV3T8AAAA/GwMAAAAAAAABbQIAAH4BAADAhLbf8KTYP9yt3E7Uo90/AAAAPyoDAAAAAAAAAW4CAAB+AQAAgOuzYTTK2D/crdxO1KPdPwAAAD8qAwAAAAAAAAFvAgAAfgEAAH6/Stvz8dg/Ss7W3aK23T8AAAA/SgMAAAAAAAABcAIAAH4BAAB8k+FUsxnZP2RWlYFWu90/AAAAP0oDAAAAAAAAAXECAAB+AQAA+oxF33o82T+67tBsccndPwAAAD9KAwAAAAAAAAFyAgAAfgEAAPqrdnpKWtk/hN5TJQrA3T8AAAA/aQMAAAAAAAABcwIAAH4BAAA4OEENlnrZP0rO1t2itt0/AAAAP2kDAAAAAAAAAXQCAAB+AQAAOFdyqGWY2T8uRhg677HdPwAAAD9pAwAAAAAAAAF1AgAAfgEAADZ2o0M1ttk/Er5Zljut3T8AAAA/iAMAAAAAAAABdgIAAH4BAAC2uqHvDM/ZPxK+WZY7rd0/AAAAP4gDAAAAAAAAAXcCAAB+AQAAttnSitzs2T/crdxO1KPdPwAAAD+IAwAAAAAAAAF4AgAAfgEAALT4AyasCto/3K3cTtSj3T8AAAA/mAMAAAAAAAABeQIAAH4BAACyFzXBeyjaP9yt3E7Uo90/AAAAP5gDAAAAAAAAAXoCAAB+AQAA8KP/U8dI2j+GFaFjuZXdPwAAAD+3AwAAAAAAAAF7AgAAfgEAAHCdY96Oa9o/3uQpjYN53T8AAAA/twMAAAAAAAABfAIAAH4BAACwKS5x2ovaP4hM7qFoa90/AAAAP7cDAAAAAAAAAX0CAAB+AQAAcNvFFC6n2j9QPHFaAWLdPwAAAD/WAwAAAAAAAAF+AgAAfgEAAO4fxMAFwNo/Giz0EppY3T8AAAA/1gMAAAAAAAABfwIAAH4BAADuiY995dPaP/qjNW/mU90/AAAAP9YDAAAAAAAAAYACAAB+AQAAbBkoS83i2j+oC/qDy0XdPwAAAD/mAwAAAAAAAAGBAgAAfgEAAKw7JyE579o/qAv6g8tF3T8AAAA/5gMAAAAAAAABggIAAH4BAADsqMAYtfHaPzbr//T8Mt0/AAAAP+YDAAAAAAAAAYMCAAB+AQAA7KjAGLXx2j+mQkfCehvdPwAAAD8FBAAAAAAAAAGEAgAAfgEAAOyowBi18do/pkJHwnob3T8AAAA/BQQAAAAAAAABhQIAAH4BAADsqMAYtfHaP6ZCR8J6G90/AAAAPwUEAAAAAAAAAYYCAAB+AQAA7KjAGLXx2j+mQkfCehvdPwAAAD8kBAAAAAAAAAGHAgAAfgEAAASZBY3JWNE/yBJGFUId0T8AAAA/AAAAAAAAAAABiAIAAH4BAAAEmQWNyVjRP8gSRhVCHdE/AAAAPx8AAAAAAAAAAYkCAAB+AQAABJkFjclY0T/IEkYVQh3RPwAAAD8fAAAAAAAAAAGKAgAAfgEAAASZBY3JWNE/yBJGFUId0T8AAAA/HwAAAAAAAAABiwIAAH4BAAAEmQWNyVjRP8gSRhVCHdE/AAAAPz8AAAAAAAAAAYwCAAB+AQAABJkFjclY0T/IEkYVQh3RPwAAAD8/AAAAAAAAAAGNAgAAfgEAAASZBY3JWNE/yBJGFUId0T8AAAA/PwAAAAAAAAABjgIAAH4BAAAEmQWNyVjRP8gSRhVCHdE/AAAAP14AAAAAAAAAAY8CAAB+AQAAgkfP9YCF0T/o0VH3pPfQPwAAAD9eAAAAAAAAAAGQAgAAfgEAAALXZ8NolNE/6NFR96T30D8AAAA/XgAAAAAAAAABkQIAAH4BAACAG2ZvQK3RP8pJk1Px8tA/AAAAP24AAAAAAAAAAZICAAB+AQAAgDqXChDL0T+UORYMiunQPwAAAD9uAAAAAAAAAAGTAgAAfgEAAL7GYZ1b69E/sMHUrz3u0D8AAAA/jQAAAAAAAAABlAIAAH4BAAD8B5IOlxXSP3axV2jW5NA/AAAAP40AAAAAAAAAAZUCAAB+AQAAPEnCf9I/0j+wwdSvPe7QPwAAAD+NAAAAAAAAAAGWAgAAfgEAALr3i+iJbNI/sMHUrz3u0D8AAAA/rAAAAAAAAAABlwIAAH4BAAA48e9yUY/SP5Q5FgyK6dA/AAAAP6wAAAAAAAAAAZgCAAB+AQAANsWG7BC30j+wwdSvPe7QPwAAAD+sAAAAAAAAAAGZAgAAfgEAALRzUFXI49I/XCmZxCLg0D8AAAA/ywAAAAAAAAABmgIAAH4BAAB0j7O1+xLTP0Ch2iBv29A/AAAAP8sAAAAAAAAAAZsCAAB+AQAA8vLi/KJJ0z/MgOCRoMjQPwAAAD/LAAAAAAAAAAGcAgAAfgEAAPAwRTNChdM/BJFd2QfS0D8AAAA/6wAAAAAAAAABnQIAAH4BAABulHR66bvTP7D4Ie7sw9A/AAAAP+sAAAAAAAAAAZ4CAAB+AQAAbNLWsIj30z+UcGNKOb/QPwAAAD/rAAAAAAAAAAGfAgAAfgEAAOo1BvgvLtQ/lHBjSjm/0D8AAAA/+gAAAAAAAAABoAIAAH4BAABoTpsdx27UP0DYJ18esdA/AAAAP/oAAAAAAAAAAaECAAB+AQAApvmWS+Ks1D/sP+xzA6PQPwAAAD8ZAQAAAAAAAAGiAgAAfgEAAGJ/xWj179Q/eh/y5DSQ0D8AAAA/GQEAAAAAAAABowIAAH4BAACgKsGWEC7VP3of8uQ0kNA/AAAAPxkBAAAAAAAAAaQCAAB+AQAAXrDvsyNx1T/Oty3QT57QPwAAAD85AQAAAAAAAAGlAgAAfgEAAF7uUerCrNU/7D/scwOj0D8AAAA/OQEAAAAAAAABpgIAAH4BAADYBucPWu3VP+w/7HMDo9A/AAAAPzkBAAAAAAAAAacCAAB+AQAAGLLiPXUr1j/Oty3QT57QPwAAAD9YAQAAAAAAAAGoAgAAfgEAAFZd3muQadY/QNgnXx6x0D8AAAA/WAEAAAAAAAABqQIAAH4BAAASLqeqs6LWP0DYJ18esdA/AAAAP1gBAAAAAAAAAaoCAAB+AQAAkJHW8VrZ1j+w+CHu7MPQPwAAAD9oAQAAAAAAAAGrAgAAfgEAAJAa00kKC9c/QKHaIG/b0D8AAAA/aAEAAAAAAAABrAIAAH4BAACOo8+huTzXP8pJk1Px8tA/AAAAP4cBAAAAAAAAAa0CAAB+AQAADFKZCnFp1z88ao3ivwXRPwAAAD+HAQAAAAAAAAGuAgAAfgEAAMq4loy0jtc/kALJzdoT0T8AAAA/lgEAAAAAAAABrwIAAH4BAADIImJJlKLXP+SaBLn1IdE/AAAAP5YBAAAAAAAAAbACAAB+AQAAiB+UDviz1z8CI8NcqSbRPwAAAD+mAQAAAAAAAAGxAgAAfgEAAAr6xv3vuNc/AiPDXKkm0T8AAAA/pgEAAAAAAAABsgIAAH4BAAAK25ViIJvXP1wpmcQi4NA/AAAAP8UBAAAAAAAAAbMCAAB+AQAACtuVYiCb1z9cKZnEIuDQPwAAAD/FAQAAAAAAAAG0AgAAfgEAAArblWIgm9c/XCmZxCLg0D8AAAA/xQEAAAAAAAABtQIAAH4BAAAK25ViIJvXP1wpmcQi4NA/AAAAP8UBAAAAAAAAAbYCAAB+AQAAbsDdACqU0z/MUtwq02rEPwAAAD8AAAAAAAAAAAG3AgAAfgEAAG7A3QAqlNM/zFLcKtNqxD8AAAA/EAAAAAAAAAABuAIAAH4BAABuwN0AKpTTP8xS3CrTasQ/AAAAPxAAAAAAAAAAAbkCAAB+AQAAbsDdACqU0z/MUtwq02rEPwAAAD8vAAAAAAAAAAG6AgAAfgEAAK62c1BVyNM/oEkB01SOxT8AAAA/LwAAAAAAAAABuwIAAH4BAAAs+3H8LOHTPxBq+2EjocU/AAAAPy8AAAAAAAAAAbwCAAB+AQAAaoc8j3gB1D+gSQHTVI7FPwAAAD9OAAAAAAAAAAG9AgAAfgEAAKoTByLEIdQ/oEkB01SOxT8AAAA/TgAAAAAAAAABvgIAAH4BAACqMji9kz/UP0joEibpVcU/AAAAP04AAAAAAAAAAb8CAAB+AQAAJuEBJkts1D/4hiR5fR3FPwAAAD9eAAAAAAAAAAHAAgAAfgEAAGTXl3V2oNQ/cBW5hKrbxD8AAAA/bgAAAAAAAAABwQIAAH4BAABkFfqrFdzUP1TERx+mrMQ/AAAAP24AAAAAAAAAAcICAAB+AQAA4ngp87wS1T88c9a5oX3EPwAAAD99AAAAAAAAAAHDAgAAfgEAAKBJ8jHgS9U/WDLimwRYxD8AAAA/fQAAAAAAAAABxAIAAH4BAAAeYodXd4zVP8xS3CrTasQ/AAAAP5wAAAAAAAAAAcUCAAB+AQAAmi+CW/7W1T8kImVUnU7EPwAAAD+cAAAAAAAAAAHGAgAAfgEAABj9fF+FIdY/ROFwNgApxD8AAAA/rAAAAAAAAAABxwIAAH4BAABWXd5rkGnWP9DAdqcxFsQ/AAAAP6wAAAAAAAAAAcgCAAB+AQAAUptAoi+l1j9goHwYYwPEPwAAAD+8AAAAAAAAAAHJAgAAfgEAABAhb79C6NY/7H+CiZTwwz8AAAA/vAAAAAAAAAABygIAAH4BAACO7mnDyTLXP7BvBUIt58M/AAAAP8sAAAAAAAAAAcsCAAB+AQAACnHKpUCH1z/QLhEkkMHDPwAAAD/LAAAAAAAAAAHMAgAAfgEAAMirXqFD1Nc/uN2fvouSwz8AAAA/6wAAAAAAAAABzQIAAH4BAAAGDMCtThzYP7jdn76LksM/AAAAP+sAAAAAAAAAAc4CAAB+AQAAwpHuymFf2D/YnKug7mzDPwAAAD/6AAAAAAAAAAHPAgAAfgEAAIKB6KRUttg/oIwuWYdjwz8AAAA/+gAAAAAAAAAB0AIAAH4BAAB+KRaY0wXZP0i9pS+9f8M/AAAAPwoBAAAAAAAAAdECAAB+AQAAuj7dgs5X2T/YnKug7mzDPwAAAD8KAQAAAAAAAAHSAgAAfgEAAHh5cX7RpNk/2JyroO5swz8AAAA/KQEAAAAAAAAB0wIAAH4BAAD0+9FgSPnZPxCtKOhVdsM/AAAAPykBAAAAAAAAAdQCAAB+AQAAMhGZS0NL2j9IvaUvvX/DPwAAAD8pAQAAAAAAAAHVAgAAfgEAAC65xj7Cmto/gM0idySJwz8AAAA/SAEAAAAAAAAB1gIAAH4BAABsGShLzeLaP4DNInckicM/AAAAP0gBAAAAAAAAAdcCAAB+AQAA6puILUQ32z/w7RwG85vDPwAAAD9IAQAAAAAAAAHYAgAAfgEAAOb4G/+ykNs/CD+Oa/fKwz8AAAA/aAEAAAAAAAAB2QIAAH4BAABiMOK/Ge/bPwg/jmv3ysM/AAAAP2gBAAAAAAAAAdoCAAB+AQAAXtgPs5g+3D98X4j6xd3DPwAAAD9oAQAAAAAAAAHbAgAAfgEAABwTpK6bi9w/CD+Oa/fKwz8AAAA/dwEAAAAAAAAB3AIAAH4BAACalQSREuDcP3xfiPrF3cM/AAAAP3cBAAAAAAAAAd0CAAB+AQAAVjpkSfVA3T/QwHanMRbEPwAAAD+WAQAAAAAAAAHeAgAAfgEAABLfwwHYod0/mLD5X8oMxD8AAAA/lgEAAAAAAAAB3wIAAH4BAADOzr3byvjdPySQ/9D7+cM/AAAAP5YBAAAAAAAAAeACAAB+AQAAznbrzklI3j9goHwYYwPEPwAAAD+2AQAAAAAAAAHhAgAAfgEAAIhm5ag8n94/0MB2pzEWxD8AAAA/tgEAAAAAAAAB4gIAAH4BAABIVt+CL/beP5iw+V/KDMQ/AAAAP7YBAAAAAAAAAeMCAAB+AQAABEbZXCJN3z+wbwVCLefDPwAAAD/VAQAAAAAAAAHkAgAAfgEAAALuBlChnN8/CD+Oa/fKwz8AAAA/1QEAAAAAAAAB5QIAAH4BAAD+SpohEPbfP+x/gomU8MM/AAAAP9UBAAAAAAAAAeYCAAB+AQAAHrAwhgUk4D/sf4KJlPDDPwAAAD/lAQAAAAAAAAHnAgAAfgEAAPynLfN+T+A/RE8Ls17Uwz8AAAA/5QEAAAAAAAAB6AIAAH4BAABaxfdwAHbgP2AOF5XBrsM/AAAAPwQCAAAAAAAAAekCAAB+AQAAmQYo4jug4D8o/plNWqXDPwAAAD8EAgAAAAAAAAHqAgAAfgEAAFcii0Jvz+A/0C4RJJDBwz8AAAA/EwIAAAAAAAAB6wIAAH4BAAA1Goiv6PrgP/DtHAbzm8M/AAAAPxMCAAAAAAAAAewCAAB+AQAA9YCFMSwg4T/YnKug7mzDPwAAAD8jAgAAAAAAAAHtAgAAfgEAADMNUMR3QOE/aHyxESBawz8AAAA/IwIAAAAAAAAB7gIAAH4BAACyBrROP2PhP8BLOjvqPcM/AAAAP0ICAAAAAAAAAe8CAAB+AQAA0WtKszSR4T/cCkYdTRjDPwAAAD9CAgAAAAAAAAHwAgAAfgEAAO7Q4Bcqv+E/pPrI1eUOwz8AAAA/QgIAAAAAAAAB8QIAAH4BAACOW0SNJ+jhP6T6yNXlDsM/AAAAP2ICAAAAAAAAAfICAAB+AQAADVWoF+8K4j802s5GF/zCPwAAAD9iAgAAAAAAAAHzAgAAfgEAAGtycpVwMeI/jKlXcOHfwj8AAAA/YgIAAAAAAAAB9AIAAH4BAAAJ/dUKblriPxyJXeESzcI/AAAAP3ECAAAAAAAAAfUCAAB+AQAAiKufcyWH4j9UmdooetbCPwAAAD9xAgAAAAAAAAH2AgAAfgEAACc2A+kisOI/5HjgmavDwj8AAAA/jQIAAAAAAAAB9wIAAH4BAACEU81mpNbiPwA47HsOnsI/AAAAP40CAAAAAAAAAfgCAAB+AQAA43CX5CX94j+s1v3OomXCPwAAAD+dAgAAAAAAAAH5AgAAfgEAAOJELl7lJOM/PLYDQNRSwj8AAAA/nQIAAAAAAAAB+gIAAH4BAABBYvjbZkvjP6zW/c6iZcI/AAAAP60CAAAAAAAAAfsCAAB+AQAAAMn1Xapw4z90xoCHO1zCPwAAAD+tAgAAAAAAAAH8AgAAfgEAAP6cjNdpmOM/JGWS2s8jwj8AAAA/zAIAAAAAAAAB/QIAAH4BAAA83rxIpcLjP7BEmEsBEcI/AAAAP8wCAAAAAAAAAf4CAAB+AQAA+0S6yujn4z/sVBWTaBrCPwAAAD/MAgAAAAAAAAH/AgAAfgEAALmrt0wsDeQ/fDQbBJoHwj8AAAA/3AIAAAAAAAABAAMAAH4BAAD5N4Lfdy3kP3w0GwSaB8I/AAAAP9wCAAAAAAAAAQEDAAB+AQAAOMRMcsNN5D+c8ybm/OHBPwAAAD/7AgAAAAAAAAECAwAAfgEAAHZQFwUPbuQ/SJI4OZGpwT8AAAA/+wIAAAAAAAABAwMAAH4BAAD0SXuP1pDkP/gwSowlccE/AAAAP/sCAAAAAAAAAQQDAAB+AQAA9GisKqau5D/Y39gmIULBPwAAAD8aAwAAAAAAAAEFAwAAfgEAAFPREMo3y+Q/GPBVbohLwT8AAAA/GgMAAAAAAAABBgMAAH4BAABzzNtxTeXkP9jf2CYhQsE/AAAAPxoDAAAAAAAAAQcDAAB+AQAAUloNIuf85D9ov96XUi/BPwAAAD85AwAAAAAAAAEIAwAAfgEAAPF6pdoEEuU/+J7kCIQcwT8AAAA/OQMAAAAAAAABCQMAAH4BAAAvUgqPYCjlP6g99lsY5MA/AAAAPzkDAAAAAAAAAQoDAAB+AQAAT5hvWIY45T9wLXkUsdrAPwAAAD9JAwAAAAAAAAELAwAAfgEAAO4DojK0Q+U/HMyKZ0WiwD8AAAA/SQMAAAAAAAABDAMAAH4BAAAPlaEd6knlP6yrkNh2j8A/AAAAP2gDAAAAAAAAAQ0DAAB+AQAAD5WhHepJ5T+UWh9zcmDAPwAAAD9oAwAAAAAAAAEOAwAAfgEAAK6WCDs4QeU/9O6QFJm5vz8AAAA/eAMAAAAAAAABDwMAAH4BAACulgg7OEHlP/TukBSZub8/AAAAP3gDAAAAAAAAARADAAB+AQAArpYIOzhB5T/07pAUmbm/PwAAAD94AwAAAAAAAAERAwAAfgEAAK6WCDs4QeU/9O6QFJm5vz8AAAA/hwMAAAAAAAABEgMAAH4BAABOMu0ici/eP5xE7qlzZs8/AAAAPwAAAAAAAAAAARMDAAB+AQAATjLtInIv3j+cRO6pc2bPPwAAAD8QAAAAAAAAAAEUAwAAfgEAAEwGhJwxV94/RHVlgKmCzz8AAAA/EAAAAAAAAAABFQMAAH4BAACM3ehQjW3eP7iVXw94lc8/AAAAPy8AAAAAAAAAARYDAAB+AQAAStoaFvF+3j+Y1lMtFbvPPwAAAD8vAAAAAAAAAAEXAwAAfgEAAIr8Gexci94/CPdNvOPNzz8AAAA/LwAAAAAAAAABGAMAAH4BAADIHhnCyJfeP3gXSEuy4M8/AAAAP04AAAAAAAAAARkDAAB+AQAASK6xj7Cm3j94F0hLsuDPPwAAAD9OAAAAAAAAAAEaAwAAfgEAAMryrzuIv94/QAfLA0vXzz8AAAA/TgAAAAAAAAABGwMAAH4BAADIxka1R+feP7iVXw94lc8/AAAAP24AAAAAAAAAARwDAAB+AQAAhuKpFXsW3z/spdxW357PPwAAAD9uAAAAAAAAAAEdAwAAfgEAAMTYP2WmSt8/uJVfD3iVzz8AAAA/fQAAAAAAAAABHgMAAH4BAABAPG+sTYHfP+yl3Fbfns8/AAAAP30AAAAAAAAAAR8DAAB+AQAAwFQE0uTB3z+AheLHEIzPPwAAAD99AAAAAAAAAAEgAwAAfgEAALySZgiE/d8/RHVlgKmCzz8AAAA/nAAAAAAAAAABIQMAAH4BAADdQpeOiSHgP0R1ZYCpgs8/AAAAP5wAAAAAAAAAASIDAAB+AQAAnamUEM1G4D8QZeg4QnnPPwAAAD+sAAAAAAAAAAEjAwAAfgEAALtZxZbSauA/2FRr8dpvzz8AAAA/rAAAAAAAAAABJAMAAH4BAAA5Uykhmo3gP9hUa/Hab88/AAAAP7wAAAAAAAAAASUDAAB+AQAAuEyNq2Gw4D9M4//8By7PPwAAAD+8AAAAAAAAAAEmAwAAfgEAAPjYVz6t0OA/aKIL32oIzz8AAAA/ygAAAAAAAAABJwMAAH4BAAC2P1XA8PXgP4hhF8HN4s4/AAAAP8oAAAAAAAAAASgDAAB+AQAAVMq4Ne4e4T+kICOjML3OPwAAAD/qAAAAAAAAAAEpAwAAfgEAADPCtaJnSuE//O+rzPqgzj8AAAA/6gAAAAAAAAABKgMAAH4BAACR338g6XDhPxivt65de84/AAAAP/kAAAAAAAAAASsDAAB+AQAAsI+wpu6U4T9wfkDYJ1/OPwAAAD/5AAAAAAAAAAEsAwAAfgEAAC+JFDG2t+E/yE3JAfJCzj8AAAA/CQEAAAAAAAABLQMAAH4BAADOE3ims+DhP+gM1eNUHc4/AAAAPwkBAAAAAAAAAS4DAAB+AQAALTFCJDUH4j8EXkZJWUzOPwAAAD8oAQAAAAAAAAEvAwAAfgEAAOuXP6Z4LOI/BF5GSVlMzj8AAAA/KAEAAAAAAAABMAMAAH4BAADqtnBBSEriPzxuw5DAVc4/AAAAPygBAAAAAAAAATEDAAB+AQAAqGgI5Ztl4j+sjr0fj2jOPwAAAD9HAQAAAAAAAAEyAwAAfgEAACitBpFzfuI/xN8uhZOXzj8AAAA/RwEAAAAAAAABMwMAAH4BAABHqNE4iZjiP9wwoOqXxs4/AAAAP0cBAAAAAAAAATQDAAB+AQAAJzYD6SKw4j9oogvfagjPPwAAAD9nAQAAAAAAAAE1AwAAfgEAACWgzqUCxOI/pLKIJtIRzz8AAAA/ZwEAAAAAAAABNgMAAH4BAAAGeZp3rNHiP0zj//wHLs8/AAAAP2cBAAAAAAAAATcDAAB+AQAARJuZTRje4j9M4//8By7PPwAAAD92AQAAAAAAAAE4AwAAfgEAAERQ/ysI6OI/vAP6i9ZAzz8AAAA/dgEAAAAAAAABOQMAAH4BAADlBswnRuniP2g0cWIMXc8/AAAAP5UBAAAAAAAAAToDAAB+AQAA5QbMJ0bp4j9oNHFiDF3PPwAAAD+VAQAAAAAAAAE7AwAAfgEAAOUGzCdG6eI/aDRxYgxdzz8AAAA/lQEAAAAAAAABPAMAAH4BAADlBswnRuniP2g0cWIMXc8/AAAAP5UBAAAAAAAAAT0DAAB+AQAAsmLP4ose2j/Yb8LxgvbVPwAAAD8AAAAAAAAAAAE+AwAAfgEAALJiz+KLHto/2G/C8YL21T8AAAA/HwAAAAAAAAABPwMAAH4BAACyYs/iix7aP9hvwvGC9tU/AAAAPx8AAAAAAAAAAUADAAB+AQAAsmLP4ose2j/Yb8LxgvbVPwAAAD8fAAAAAAAAAAFBAwAAfgEAALJiz+KLHto/2G/C8YL21T8AAAA/PgAAAAAAAAABQgMAAH4BAACyYs/iix7aP9hvwvGC9tU/AAAAPz4AAAAAAAAAAUMDAAB+AQAAsmLP4ose2j/Yb8LxgvbVPwAAAD8+AAAAAAAAAAFEAwAAfgEAALJiz+KLHto/2G/C8YL21T8AAAA/PgAAAAAAAAABRQMAAH4BAACyYs/iix7aP9hvwvGC9tU/AAAAPz4AAAAAAAAAAUYDAAB+AQAAMHtkCCNf2j8uP0sbTdrVPwAAAD9tAAAAAAAAAAFHAwAAfgEAAG4HL5tuf9o/FLeMd5nV1T8AAAA/bQAAAAAAAAABSAMAAH4BAABw28UULqfaP9qmDzAyzNU/AAAAP30AAAAAAAAAAUkDAAB+AQAAbq9cju3O2j+GDtREF77VPwAAAD99AAAAAAAAAAFKAwAAfgEAAKzwjP8o+do/3t1cbuGh1T8AAAA/jAAAAAAAAAABSwMAAH4BAADqMb1wZCPbP/qcaFBEfNU/AAAAP5wAAAAAAAAAAUwDAAB+AQAApgKGr4dc2z9SbPF5DmDVPwAAAD+cAAAAAAAAAAFNAwAAfgEAAKaLggc3jts/xMM4R4xI1T8AAAA/rAAAAAAAAAABTgMAAH4BAADkgRhXYsLbPzgbgBQKMdU/AAAAP6wAAAAAAAAAAU8DAAB+AQAAIsNIyJ3s2z8ACwPNoifVPwAAAD+7AAAAAAAAAAFQAwAAfgEAAOLeqyjRG9w/yPqFhTse1T8AAAA/uwAAAAAAAAABUQMAAH4BAABgQttveFLcP8j6hYU7HtU/AAAAP9sAAAAAAAAAAVIDAAB+AQAAXoA9pheO3D/kgkQp7yLVPwAAAD/bAAAAAAAAAAFTAwAAfgEAAJorOdQyzNw/yPqFhTse1T8AAAA/6gAAAAAAAAABVAMAAH4BAADY1jQCTgrdP6xyx+GHGdU/AAAAP+oAAAAAAAAAAVUDAAB+AQAAVoX+agU33T90YkqaIBDVPwAAAD/6AAAAAAAAAAFWAwAAfgEAAJZ7lLowa90/AAsDzaIn1T8AAAA/+gAAAAAAAAABVwMAAH4BAABUTF35U6TdP6o7eqPYQ9U/AAAAPxkBAAAAAAAAAVgDAAB+AQAAENKLFmfn3T/gS/fqP03VPwAAAD8ZAQAAAAAAAAFZAwAAfgEAAFB9h0SCJd4/NuQy1lpb1T8AAAA/GQEAAAAAAAABWgMAAH4BAADMlRxqGWbeP1Js8XkOYNU/AAAAPzgBAAAAAAAAAVsDAAB+AQAASK6xj7Cm3j9SbPF5DmDVPwAAAD84AQAAAAAAAAFcAwAAfgEAAMjGRrVH594/wozrCN1y1T8AAAA/OAEAAAAAAAABXQMAAH4BAABE39va3iffP2y9Yt8Sj9U/AAAAP0gBAAAAAAAAAV4DAAB+AQAAQtKj721t3z+izd8mepjVPwAAAD9IAQAAAAAAAAFfAwAAfgEAAMDqOBUFrt8/bL1i3xKP1T8AAAA/ZwEAAAAAAAABYAMAAH4BAAD+SpohEPbfP8KM6wjdctU/AAAAP2cBAAAAAAAAAWEDAAB+AQAAHvvKpxUa4D/eFKqskHfVPwAAAD93AQAAAAAAAAFiAwAAfgEAAB0a/ELlN+A/pgQtZSlu1T8AAAA/dwEAAAAAAAABYwMAAH4BAAC87/nZ8lbgP270rx3CZNU/AAAAP4YBAAAAAAAAAWQDAAB+AQAAmjKRaHx44D825DLWWlvVPwAAAD+GAQAAAAAAAAFlAwAAfgEAAHh1KPcFmuA/GFx0MqdW1T8AAAA/pgEAAAAAAAABZgMAAH4BAAD4boyBzbzgP1ajPri9NdU/AAAAP6YBAAAAAAAAAWcDAAB+AQAAV9fwIF/Z4D+Q6gg+1BTVPwAAAD+mAQAAAAAAAAFoAwAAfgEAADUaiK/o+uA/PFLNUrkG1T8AAAA/tQEAAAAAAAABaQMAAH4BAAAWXR8+chzhP8ox08Pq89Q/AAAAP7UBAAAAAAAAAWoDAAB+AQAAlFaDyDk/4T90mZfYz+XUPwAAAD/VAQAAAAAAAAFrAwAAfgEAABJQ51IBYuE/BHmdSQHT1D8AAAA/1QEAAAAAAAABbAMAAH4BAADykn7hioPhP5RYo7oywNQ/AAAAP+QBAAAAAAAAAW0DAAB+AQAAkGh8eJii4T/MaCACmsnUPwAAAD/kAQAAAAAAAAFuAwAAfgEAAI+HrRNowOE/zGggAprJ1D8AAAA/9AEAAAAAAAABbwMAAH4BAADOE3ims+DhPwR5nUkB09Q/AAAAP/QBAAAAAAAAAXADAAB+AQAAjHp1KPcF4j+UWKO6MsDUPwAAAD8TAgAAAAAAAAFxAwAAfgEAAKwqpq78KeI/BrDqh7Co1D8AAAA/EwIAAAAAAAABcgMAAH4BAACJbT09hkviP7IXr5yVmtQ/AAAAPxMCAAAAAAAAAXMDAAB+AQAAKkM71JNq4j+yF6+clZrUPwAAAD8jAgAAAAAAAAF0AwAAfgEAAChibG9jiOI/Qve0DceH1D8AAAA/IwIAAAAAAAABdQMAAH4BAAAGpQP+7KniPyZv9mkTg9Q/AAAAP0ICAAAAAAAAAXYDAAB+AQAAxgsBgDDP4j8mb/ZpE4PUPwAAAD9CAgAAAAAAAAF3AwAAfgEAAIRy/gF09OI/Jm/2aROD1D8AAAA/UgIAAAAAAAABeAMAAH4BAABD2fuDtxnjP0L3tA3Hh9Q/AAAAP1ICAAAAAAAAAXkDAAB+AQAAIByTEkE74z/S1rp++HTUPwAAAD9hAgAAAAAAAAF6AwAAfgEAAKAV95wIXuM/Qve0DceH1D8AAAA/YQIAAAAAAAABewMAAH4BAAAfD1sn0IDjP15/c7F6jNQ/AAAAP4ACAAAAAAAAAXwDAAB+AQAAXVCLmAur4z+Wj/D44ZXUPwAAAD+AAgAAAAAAAAF9AwAAfgEAAJyRuwlH1eM/zp9tQEmf1D8AAAA/gAIAAAAAAAABfgMAAH4BAACaZVKDBv3jP0DAZ88XstQ/AAAAP6ACAAAAAAAAAX8DAAB+AQAAuRWDCQwh5D920OQWf7vUPwAAAD+gAgAAAAAAAAGAAwAAfgEAADgP55PTQ+Q/lFijujLA1D8AAAA/oAIAAAAAAAABgQMAAH4BAACWLLERVWrkP3bQ5BZ/u9Q/AAAAP68CAAAAAAAAAYIDAAB+AQAAdiSufs6V5D/o8N6lTc7UPwAAAD+vAgAAAAAAAAGDAwAAfgEAAPPSd+eFwuQ/BHmdSQHT1D8AAAA/zwIAAAAAAAABhAMAAH4BAADSynRU/+3kP66pFCA379Q/AAAAP88CAAAAAAAAAYUDAAB+AQAAkDFy1kIT5T8eyg6vBQLVPwAAAD/eAgAAAAAAAAGGAwAAfgEAAI8FCVACO+U/HsoOrwUC1T8AAAA/3gIAAAAAAAABhwMAAH4BAADORjnBPWXlPzxSzVK5BtU/AAAAP+4CAAAAAAAAAYgDAAB+AQAATPUCKvWR5T+scsfhhxnVPwAAAD/uAgAAAAAAAAGJAwAAfgEAACrt/5ZuveU/OBuAFAox1T8AAAA/DQMAAAAAAAABigMAAH4BAAAJ5fwD6OjlP3Ar/VtxOtU/AAAAPw0DAAAAAAAAAYsDAAB+AQAAB7mTfacQ5j/EwzhHjEjVPwAAAD8NAwAAAAAAAAGMAwAAfgEAAKZD9/KkOeY/xMM4R4xI1T8AAAA/LAMAAAAAAAABjQMAAH4BAADkhCdk4GPmP8TDOEeMSNU/AAAAPywDAAAAAAAAAY4DAAB+AQAAwnwk0VmP5j+Ms7v/JD/VPwAAAD8sAwAAAAAAAAGPAwAAfgEAAIKYhzGNvuY/VqM+uL011T8AAAA/TAMAAAAAAAABkAMAAH4BAADA2beiyOjmPzgbgBQKMdU/AAAAP0wDAAAAAAAAAZEDAAB+AQAAf0C1JAwO5z/kgkQp7yLVPwAAAD9MAwAAAAAAAAGSAwAAfgEAAJ7w5aoRMuc/dGJKmiAQ1T8AAAA/WwMAAAAAAAABkwMAAH4BAABcV+MsVVfnPwJCUAtS/dQ/AAAAP1sDAAAAAAAAAZQDAAB+AQAAWyt6phR/5z88iRqRaNzUPwAAAD96AwAAAAAAAAGVAwAAfgEAAPm13RsSqOc/6PDepU3O1D8AAAA/egMAAAAAAAABlgMAAH4BAAB3r0Gm2crnP+jw3qVNztQ/AAAAP3oDAAAAAAAAAZcDAAB+AQAA2BemRWvn5z920OQWf7vUPwAAAD+aAwAAAAAAAAGYAwAAfgEAAPUSce2AAeg/IjipK2St1D8AAAA/mgMAAAAAAAABmQMAAH4BAAAUDjyVlhvoP+wnLOT8o9Q/AAAAP5oDAAAAAAAAAZoDAAB+AQAAdHagNCg46D9C97QNx4fUPwAAAD+5AwAAAAAAAAGbAwAAfgEAADIoONh7U+g/mMY9N5Fr1D8AAAA/uQMAAAAAAAABnAMAAH4BAABTIwOAkW3oP/CVxmBbT9Q/AAAAP7kDAAAAAAAAAZ0DAAB+AQAA0WcBLGmG6D8MVdJCvinUPwAAAD/JAwAAAAAAAAGeAwAAfgEAANDRzOhImug/1kRV+1Yg1D8AAAA/yQMAAAAAAAABnwMAAH4BAADQO5ilKK7oP4KsGRA8EtQ/AAAAP+gDAAAAAAAAAaADAAB+AQAAzqVjYgjC6D8QjB+Bbf/TPwAAAD/oAwAAAAAAAAGhAwAAfgEAAO3ryCsu0ug/oGsl8p7s0z8AAAA/6AMAAAAAAAABogMAAH4BAACt6PrwkePoP4TjZk7r59M/AAAAPwcEAAAAAAAAAaMDAAB+AQAAjMHGwjvx6D9oW6iqN+PTPwAAAD8HBAAAAAAAAAGkAwAAfgEAAM3jxZin/eg/LksrY9DZ0z8AAAA/BwQAAAAAAAABpQMAAH4BAAAs4l57WQbpP04KN0UztNM/AAAAPxcEAAAAAAAAAaYDAAB+AQAAjSuSfxsF6T9OQYSD4onTPwAAAD8XBAAAAAAAAAGnAwAAfgEAAC0t+Zxp/Og/xs8Yjw9I0z8AAAA/NgQAAAAAAAABqAMAAH4BAAAtLfmcafzoP8bPGI8PSNM/AAAAPzYEAAAAAAAAAakDAAB+AQAALS35nGn86D/GzxiPD0jTPwAAAD9GBAAAAAAAAAGqAwAAfgEAAC0t+Zxp/Og/xs8Yjw9I0z8AAAA/RgQAAAAAAAABqwMAAH4BAADCm1VsKa3mP9RBvoq1mMk/AAAAPwAAAAAAAAAAAawDAAB+AQAAo7+7X+Ow5j9I0FKW4lbJPwAAAD8fAAAAAAAAAAGtAwAAfgEAAKO/u1/jsOY/SNBSluJWyT8AAAA/HwAAAAAAAAABrgMAAH4BAACjv7tf47DmP0jQUpbiVsk/AAAAPy4AAAAAAAAAAa8DAAB+AQAAgU3tD33I5j/Q0yMOV+3JPwAAAD8uAAAAAAAAAAGwAwAAfgEAAMBv7OXo1OY/sBQYLPQSyj8AAAA/TgAAAAAAAAABsQMAAH4BAACgSLi3kuLmPwR2BtlfS8o/AAAAP04AAAAAAAAAAbIDAAB+AQAAINhQhXrx5j+spn2vlWfKPwAAAD9OAAAAAAAAAAGzAwAAfgEAAF76T1vm/eY/rKZ9r5Vnyj8AAAA/XQAAAAAAAAABtAMAAH4BAAA+0xstkAvnP3SWAGguXso/AAAAP10AAAAAAAAAAbUDAAB+AQAAnoYa7jEe5z88hoMgx1TKPwAAAD9tAAAAAAAAAAG2AwAAfgEAAJ7w5aoRMuc/5Lb69vxwyj8AAAA/fQAAAAAAAAABtwMAAH4BAAB8fhdbq0nnP1TX9IXLg8o/AAAAP30AAAAAAAAAAbgDAAB+AQAAm3niAsFj5z+kOOMyN7zKPwAAAD+cAAAAAAAAAAG5AwAAfgEAAFsreqYUf+c/jHnXUNThyj8AAAA/nAAAAAAAAAABugMAAH4BAAAZ3RFKaJrnPzSqTicK/so/AAAAP5wAAAAAAAAAAbsDAAB+AQAAGPxC5Te45z80qk4nCv7KPwAAAD+7AAAAAAAAAAG8AwAAfgEAALfRQHxF1+c/jHnXUNThyj8AAAA/uwAAAAAAAAABvQMAAH4BAABWpz4TU/bnPxhZ3cEFz8o/AAAAP7sAAAAAAAAAAb4DAAB+AQAA9Xw8qmAV6D8YWd3BBc/KPwAAAD/aAAAAAAAAAAG/AwAAfgEAAJRSOkFuNOg/VGlaCW3Yyj8AAAA/2gAAAAAAAAABwAMAAH4BAACyAmvHc1joP6Q44zI3vMo/AAAAP9oAAAAAAAAAAcEDAAB+AQAA8o41Wr946D/8B2xcAaDKPwAAAD/qAAAAAAAAAAHCAwAAfgEAAHCImeSGm+g/yPfuFJqWyj8AAAA/6gAAAAAAAAABwwMAAH4BAACvFGR30rvoP4zncc0yjco/AAAAPwkBAAAAAAAAAcQDAAB+AQAA76AuCh7c6D8cx3c+ZHrKPwAAAD8JAQAAAAAAAAHFAwAAfgEAAAxRX5AjAOk/VNf0hcuDyj8AAAA/CQEAAAAAAAABxgMAAH4BAABL3SkjbyDpPxzHdz5keso/AAAAPygBAAAAAAAAAccDAAB+AQAAS/xavj4+6T/ktvr2/HDKPwAAAD8oAQAAAAAAAAHIAwAAfgEAAOrRWFVMXek/5Lb69vxwyj8AAAA/KAEAAAAAAAAByQMAAH4BAAApXiPol33pP8j37hSalso/AAAAP0gBAAAAAAAAAcoDAAB+AQAABqG6diGf6T/cSGB6nsXKPwAAAD9IAQAAAAAAAAHLAwAAfgEAAEYthQltv+k//JnR36L0yj8AAAA/SAEAAAAAAAABzAMAAH4BAADlAoOget7pP/yZ0d+i9Mo/AAAAP1cBAAAAAAAAAc0DAAB+AQAAg9iAN4j96T80qk4nCv7KPwAAAD9XAQAAAAAAAAHOAwAAfgEAAGIbGMYRH+o/NKpOJwr+yj8AAAA/dwEAAAAAAAABzwMAAH4BAABiOklh4TzqP8AbuhvdP8s/AAAAP3cBAAAAAAAAAdADAAB+AQAAwKKtAHNZ6j9oTDHyElzLPwAAAD93AQAAAAAAAAHRAwAAfgEAAF94q5eAeOo/gJ2iVxeLyz8AAAA/lgEAAAAAAAAB0gMAAH4BAACfBHYqzJjqP9hsK4Hhbss/AAAAP5YBAAAAAAAAAdMDAAB+AQAAPdpzwdm36j/0KzdjREnLPwAAAD+WAQAAAAAAAAHUAwAAfgEAADv5pFyp1eo/9Cs3Y0RJyz8AAAA/tQEAAAAAAAAB1QMAAH4BAACbYQn8OvLqPxB9qMhIeMs/AAAAP7UBAAAAAAAAAdYDAAB+AQAAmYA6lwoQ6z/wvZzm5Z3LPwAAAD+1AQAAAAAAAAHXAwAAfgEAADlWOC4YL+s/KM4ZLk2nyz8AAAA/xQEAAAAAAAAB2AMAAH4BAAA3dWnJ50zrP5juE70buss/AAAAP8UBAAAAAAAAAdkDAAB+AQAA1UpnYPVr6z+AnaJXF4vLPwAAAD/kAQAAAAAAAAHaAwAAfgEAAHUgZfcCi+s/SI0lELCByz8AAAA/5AEAAAAAAAAB2wMAAH4BAACVGzCfGKXrP2hMMfISXMs/AAAAP/QBAAAAAAAAAdwDAAB+AQAAc6lhT7K86z9oTDHyElzLPwAAAD/0AQAAAAAAAAHdAwAAfgEAAPPtX/uJ1es/aEwx8hJcyz8AAAA/AwIAAAAAAAAB3gMAAH4BAACzn/ee3fDrP8AbuhvdP8s/AAAAPwMCAAAAAAAAAd8DAAB+AQAAkS0pT3cI7D8Y60JFpyPLPwAAAD8iAgAAAAAAAAHgAwAAfgEAAPHgJxAZG+w/3NrF/T8ayz8AAAA/IgIAAAAAAAAB4QMAAH4BAABP38DyyiPsP1RpWglt2Mo/AAAAPyICAAAAAAAAAeIDAAB+AQAAT9/A8soj7D/I9+4UmpbKPwAAAD9CAgAAAAAAAAHjAwAAfgEAAM9PKCXjFOw/WEWPAiovyj8AAAA/QgIAAAAAAAAB5AMAAH4BAADPTygl4xTsP1hFjwIqL8o/AAAAP0ICAAAAAAAAAeUDAAB+AQAAz08oJeMU7D9YRY8CKi/KPwAAAD9RAgAAAAAAAAHmAwAAfgEAAM9PKCXjFOw/WEWPAiovyj8AAAA/UQIAAAAAAAAB5wMAAH4BAAAWpHDYtgfoP1bhWBUP49w/AAAAPwAAAAAAAAAAAegDAAB+AQAAVXvVjBIe6D+SKCObJcLcPwAAAD8gAAAAAAAAAAHpAwAAfgEAAFV71YwSHug/kigjmyXC3D8AAAA/IAAAAAAAAAAB6gMAAH4BAABVe9WMEh7oP5IoI5slwtw/AAAAPy8AAAAAAAAAAesDAAB+AQAAkwegH14+6D8It7emUoDcPwAAAD8vAAAAAAAAAAHsAwAAfgEAANPeBNS5VOg/eg7/c9Bo3D8AAAA/TgAAAAAAAAAB7QMAAH4BAACybDaEU2zoPwruBOUBVtw/AAAAP04AAAAAAAAAAe4DAAB+AQAAMbE0MCuF6D98RUyyfz7cPwAAAD9eAAAAAAAAAAHvAwAAfgEAANDRzOhImug/RDXPahg13D8AAAA/XgAAAAAAAAAB8AMAAH4BAABv8mShZq/oPyitEMdkMNw/AAAAP24AAAAAAAAAAfEDAAB+AQAAUICWUQDH6D+4jBY4lh3cPwAAAD9uAAAAAAAAAAHyAwAAfgEAAE6fx+zP5Og/9NPgvaz82z8AAAA/jQAAAAAAAAAB8wMAAH4BAABMvviHnwLpP7rDY3ZF89s/AAAAP40AAAAAAAAAAfQDAAB+AQAAbLnDL7Uc6T8uG6tDw9vbPwAAAD+dAAAAAAAAAAH1AwAAfgEAAOz9wduMNek/ZmJ1ydm62z8AAAA/nQAAAAAAAAAB9gMAAH4BAABqQsCHZE7pP2ZidcnZuts/AAAAP6wAAAAAAAAAAfcDAAB+AQAAiT2LL3po6T+GIYGrPJXbPwAAAD+sAAAAAAAAAAH4AwAAfgEAAKg4VtePguk/ThEEZNWL2z8AAAA/ywAAAAAAAAAB+QMAAH4BAABn6u16453pP97wCdUGeds/AAAAP8sAAAAAAAAAAfoDAAB+AQAA5S7sJru26T+KWM7p62rbPwAAAD/LAAAAAAAAAAH7AwAAfgEAACYGUdsWzek/pOCMjZ9v2z8AAAA/2wAAAAAAAAAB/AMAAH4BAAAlcByY9uDpP1BIUaKEYds/AAAAP9sAAAAAAAAAAf0DAAB+AQAAhSMbWZjz6T8YONRaHVjbPwAAAD/6AAAAAAAAAAH+AwAAfgEAAMP6fw30Ceo/xJ+YbwJK2z8AAAA/+gAAAAAAAAAB/wMAAH4BAAAD0uTBTyDqP1R/nuAzN9s/AAAAP/oAAAAAAAAAAQAEAAB+AQAAAjywfi806j9Uf57gMzfbPwAAAD8aAQAAAAAAAAEBBAAAfgEAAGDvrj/RRuo/yNblrbEf2z8AAAA/GgEAAAAAAAABAgQAAH4BAADgfkcNuVXqP+JepFFlJNs/AAAAPxoBAAAAAAAAAQMEAAB+AQAAXw7g2qBk6j/iXqRRZSTbPwAAAD8pAQAAAAAAAAEEBAAAfgEAAN+deKiIc+o/yNblrbEf2z8AAAA/KQEAAAAAAAABBQQAAH4BAAAA5N1xroPqP/7mYvUYKds/AAAAP0gBAAAAAAAAAQYEAAB+AQAAfnN2P5aS6j9Uf57gMzfbPwAAAD9IAQAAAAAAAAEHBAAAfgEAAB3fqBnEneo/jI8bKJtA2z8AAAA/WAEAAAAAAAABCAQAAH4BAABeAajvL6rqP4yPGyibQNs/AAAAP1gBAAAAAAAAAQkEAAB+AQAAnSOnxZu26j/gJ1cTtk7bPwAAAD9oAQAAAAAAAAEKBAAAfgEAAHz8cpdFxOo/xJ+YbwJK2z8AAAA/aAEAAAAAAAABCwQAAH4BAAC8HnJtsdDqP3AHXYTnO9s/AAAAP4cBAAAAAAAAAQwEAAB+AQAAvdPXS6Ha6j9wB12E5zvbPwAAAD+HAQAAAAAAAAENBAAAfgEAALuIPSqR5Oo/4CdXE7ZO2z8AAAA/hwEAAAAAAAABDgQAAH4BAADbGT0Vx+rqPzTAkv7QXNs/AAAAP6YBAAAAAAAAAQ8EAAB+AQAAuz2jCIHu6j/AaEsxU3TbPwAAAD+mAQAAAAAAAAEQBAAAfgEAAJthCfw68uo/wGhLMVN02z8AAAA/pgEAAAAAAAABEQQAAH4BAAA7GNb3ePPqP/p4yHi6fds/AAAAP6YBAAAAAAAAARIEAAB+AQAA+1+i3uz66j+iqT9P8JnbPwAAAD/FAQAAAAAAAAETBAAAfgEAADnNO9Zo/eo/Eso53r6s2z8AAAA/xQEAAAAAAAABFAQAAH4BAAA5zTvWaP3qPxLKOd6+rNs/AAAAP8UBAAAAAAAAARUEAAB+AQAAOc071mj96j8SyjnevqzbPwAAAD/VAQAAAAAAAAEWBAAAfgEAADnNO9Zo/eo/Eso53r6s2z8AAAA/1QEAAAAAAAABFwQAAH4BAAAPyGI4dM7oPzDB8/6uFbg/AAAAPwAAAAAAAAAAARgEAAB+AQAADl6Xe5S66D9kY9bJt3O4PwAAAD8fAAAAAAAAAAEZBAAAfgEAAA5el3uUuug/ZGPWybdzuD8AAAA/HwAAAAAAAAABGgQAAH4BAAAOXpd7lLroP2Rj1sm3c7g/AAAAPz4AAAAAAAAAARsEAAB+AQAADl6Xe5S66D9kY9bJt3O4PwAAAD8+AAAAAAAAAAEcBAAAfgEAAA/IYjh0zug/6GanQSwKuT8AAAA/PgAAAAAAAAABHQQAAH4BAAAOfcgWZNjoPxwJigw1aLk/AAAAP14AAAAAAAAAAR4EAAB+AQAArej68JHj6D/ginJIb7O5PwAAAD9eAAAAAAAAAAEfBAAAfgEAAK6dYM+B7eg/FC1VE3gRuj8AAAA/XgAAAAAAAAABIAQAAH4BAAAtLfmcafzoP9iuPU+yXLo/AAAAP20AAAAAAAAAASEEAAB+AQAAK5fEWUkQ6T9MzzfegG+6PwAAAD9tAAAAAAAAAAEiBAAAfgEAAAsl9gnjJ+k/gHEaqYnNuj8AAAA/fQAAAAAAAAABIwQAAH4BAAAqIMGx+EHpP9DSCFb1Bbs/AAAAP4wAAAAAAAAAASQEAAB+AQAAqmS/XdBa6T+0E/1zkiu7PwAAAD+MAAAAAAAAAAElBAAAfgEAACmpvQmoc+k/IDT3AmE+uz8AAAA/rAAAAAAAAAABJgQAAH4BAAAIN++5QYvpPwR16yD+Y7s/AAAAP6wAAAAAAAAAAScEAAB+AQAAJzK6YVel6T/gtd8+m4m7PwAAAD+sAAAAAAAAAAEoBAAAfgEAAMYHuPhkxOk/4LXfPpuJuz8AAAA/ywAAAAAAAAABKQQAAH4BAADFJumTNOLpP+C13z6bibs/AAAAP8sAAAAAAAAAASoEAAB+AQAAQ2vnPwz76T+0E/1zkiu7PwAAAD/LAAAAAAAAAAErBAAAfgEAACT5GPClEuo/IDT3AmE+uz8AAAA/2wAAAAAAAAABLAQAAH4BAAADh0qgPyrqP7QT/XOSK7s/AAAAP9sAAAAAAAAAAS0EAAB+AQAA4RR8UNlB6j+AcRqpic26PwAAAD/6AAAAAAAAAAEuBAAAfgEAAAAQR/juW+o/nDAmi+ynuj8AAAA/+gAAAAAAAAABLwQAAH4BAACfMN+wDHHqP9iuPU+yXLo/AAAAPwkBAAAAAAAAATAEAAB+AQAAH8B3fvR/6j/wbUkxFTe6PwAAAD8JAQAAAAAAAAExBAAAfgEAAB913Vzkieo/FC1VE3gRuj8AAAA/GQEAAAAAAAABMgQAAH4BAACfTxBM3I7qP6AMW4Sp/rk/AAAAPxkBAAAAAAAAATMEAAB+AQAAn08QTNyO6j+ATU+iRiS6PwAAAD8ZAQAAAAAAAAE0BAAAfgEAAJ9PEEzcjuo/gE1PokYkuj8AAAA/NwEAAAAAAAABNQQAAH4BAACfTxBM3I7qP4BNT6JGJLo/AAAAPzcBAAAAAAAAATYEAAB+AQAAn08QTNyO6j+ATU+iRiS6PwAAAD83AQAAAAAAAAE3BAAAfgEAAFlRA9YtSes/VID/4BHwtz8AAAA/AAAAAAAAAAABOAQAAH4BAABZUQPWLUnrP1SA/+AR8Lc/AAAAPx8AAAAAAAAAATkEAAB+AQAAWVED1i1J6z9UgP/gEfC3PwAAAD8fAAAAAAAAAAE6BAAAfgEAAFlRA9YtSes/VID/4BHwtz8AAAA/HwAAAAAAAAABOwQAAH4BAABZUQPWLUnrP1SA/+AR8Lc/AAAAPz8AAAAAAAAAATwEAAB+AQAAWVED1i1J6z9UgP/gEfC3PwAAAD8/AAAAAAAAAAE9BAAAfgEAAFlRA9YtSes/VID/4BHwtz8AAAA/PwAAAAAAAAABPgQAAH4BAACXKGiKiV/rPxTeHBYJkrc/AAAAP04AAAAAAAAAAT8EAAB+AQAA9yYBbTto6z84nSj4a2y3PwAAAD9OAAAAAAAAAAFABAAAfgEAAPfbZksrcus/4F8FUkPdtz8AAAA/bQAAAAAAAAABQQQAAH4BAADXtDId1X/rPzDB8/6uFbg/AAAAP20AAAAAAAAAAUIEAAB+AQAAdSBl9wKL6z+k4e2NfSi4PwAAAD99AAAAAAAAAAFDBAAAfgEAAPWv/cTqmes/FALoHEw7uD8AAAA/fQAAAAAAAAABRAQAAH4BAAB1P5aS0qjrP4gi4qsaTrg/AAAAP40AAAAAAAAAAUUEAAB+AQAAlYX7W/i46z8wwfP+rhW4PwAAAD+NAAAAAAAAAAFGBAAAfgEAAPM4+hyay+s/MMHz/q4VuD8AAAA/rAAAAAAAAAABRwQAAH4BAACzNSzi/dzrP3A/C8N0yrc/AAAAP6wAAAAAAAAAAUgEAAB+AQAA81cruGnp6z8U3hwWCZK3PwAAAD+sAAAAAAAAAAFJBAAAfgEAAFELKnkL/Os/qL0ihzp/tz8AAAA/ywAAAAAAAAABSgQAAH4BAACxvig6rQ7sPzidKPhrbLc/AAAAP8sAAAAAAAAAAUsEAAB+AQAA8ZWN7ggl7D8U3hwWCZK3PwAAAD/LAAAAAAAAAAFMBAAAfgEAAG/ai5rgPew/FN4cFgmStz8AAAA/6gAAAAAAAAABTQQAAH4BAACP1VZC9lfsPwQfETSmt7c/AAAAP+oAAAAAAAAAAU4EAAB+AQAALfbu+hNt7D9UXDTazka3PwAAAD/qAAAAAAAAAAFPBAAAfgEAAA2EIKuthOw/JLpRD8botj8AAAA/+gAAAAAAAAABUAQAAH4BAAAN7utnjZjsP9BYY2JasLY/AAAAP/oAAAAAAAAAAVEEAAB+AQAAC1i3JG2s7D9kOGnTi522PwAAAD8ZAQAAAAAAAAFSBAAAfgEAAEkvHNnIwuw/8BdvRL2Ktj8AAAA/GQEAAAAAAAABUwQAAH4BAABJmeeVqNbsP0B5XfEow7Y/AAAAPxkBAAAAAAAAAVQEAAB+AQAAqUzmVkrp7D8E+0UtYw63PwAAAD85AQAAAAAAAAFVBAAAfgEAAAcA5Rfs++w/6Ds6SwA0tz8AAAA/OQEAAAAAAAABVgQAAH4BAABns+PYjQ7tP3QbQLwxIbc/AAAAPzkBAAAAAAAAAVcEAAB+AQAAB9R7kasj7T8E+0UtYw63PwAAAD9YAQAAAAAAAAFYBAAAfgEAAKX0E0rJOO0/6Ds6SwA0tz8AAAA/WAEAAAAAAAABWQQAAH4BAAClXt8GqUztPwT7RS1jDrc/AAAAP1gBAAAAAAAAAVoEAAB+AQAAxaRE0M5c7T90G0C8MSG3PwAAAD9nAQAAAAAAAAFbBAAAfgEAAAXHQ6Y6ae0/dBtAvDEhtz8AAAA/ZwEAAAAAAAABXAQAAH4BAABF6UJ8pnXtP+g7OksANLc/AAAAP4cBAAAAAAAAAV0EAAB+AQAA41R1VtSA7T8U3hwWCZK3PwAAAD+HAQAAAAAAAAFeBAAAfgEAAENTDjmGie0/qL0ihzp/tz8AAAA/hwEAAAAAAAABXwQAAH4BAAAjd3QsQI3tPwQfETSmt7c/AAAAP6YBAAAAAAAAAWAEAAB+AQAAoVGnGziS7T/EoPlv4AK4PwAAAD+mAQAAAAAAAAFhBAAAfgEAAEMIdBd2k+0/FALoHEw7uD8AAAA/pgEAAAAAAAABYgQAAH4BAABDCHQXdpPtP2Rj1sm3c7g/AAAAP6YBAAAAAAAAAWMEAAB+AQAAQwh0F3aT7T9IpMrnVJm4PwAAAD/FAQAAAAAAAAFkBAAAfgEAAIMLQlISgu0/OMiV7pdCuT8AAAA/xQEAAAAAAAABZQQAAH4BAADjnw945HbtP6zoj31mVbk/AAAAP+QBAAAAAAAAAWYEAAB+AQAARTTdnbZr7T/Mp5tfyS+5PwAAAD/kAQAAAAAAAAFnBAAAfgEAAEU03Z22a+0/zKebX8kvuT8AAAA/5AEAAAAAAAABaAQAAH4BAABFNN2dtmvtP8ynm1/JL7k/AAAAP+QBAAAAAAAAAWkEAAB+AQAARTTdnbZr7T/Mp5tfyS+5PwAAAD/5AQAAAAAAAAFqBAAAfgEAABl6niHSMus/Vq8eAEE10z8AAAA/AAAAAAAAAAABawQAAH4BAABZUQPWLUnrP4y/m0eoPtM/AAAAPx8AAAAAAAAAAWwEAAB+AQAAWVED1i1J6z+Mv5tHqD7TPwAAAD8fAAAAAAAAAAFtBAAAfgEAAJcoaIqJX+s/cDfdo/Q50z8AAAA/PwAAAAAAAAABbgQAAH4BAABXcDRx/WbrP4y/m0eoPtM/AAAAPz8AAAAAAAAAAW8EAAB+AQAANUkAQ6d06z9Wrx4AQTXTPwAAAD8/AAAAAAAAAAFwBAAAfgEAAHVr/xgTges/HJ+huNkr0z8AAAA/XgAAAAAAAAABcQQAAH4BAAAV1zHzQIzrP+SOJHFyItM/AAAAP14AAAAAAAAAAXIEAAB+AQAA9a/9xOqZ6z/kjiRxciLTPwAAAD9eAAAAAAAAAAFzBAAAfgEAADXS/JpWpus/rH6nKQsZ0z8AAAA/bQAAAAAAAAABdAQAAH4BAADzzi5gurfrP6x+pykLGdM/AAAAP30AAAAAAAAAAXUEAAB+AQAA8zj6HJrL6z+sfqcpCxnTPwAAAD99AAAAAAAAAAF2BAAAfgEAABN/X+a/2+s/kPbohVcU0z8AAAA/jQAAAAAAAAABdwQAAH4BAAAxxcSv5evrP3RuKuKjD9M/AAAAP40AAAAAAAAAAXgEAAB+AQAAMy+QbMX/6z90biriow/TPwAAAD+sAAAAAAAAAAF5BAAAfgEAAI/iji1nEuw/dG4q4qMP0z8AAAA/rAAAAAAAAAABegQAAH4BAAAxAyfmhCfsPzxerZo8BtM/AAAAP6wAAAAAAAAAAXsEAAB+AQAAT/7xjZpB7D/oxXGvIfjSPwAAAD/LAAAAAAAAAAF8BAAAfgEAAA+wiTHuXOw/lC02xAbq0j8AAAA/ywAAAAAAAAABfQQAAH4BAAAtq1TZA3fsPwSFfZGE0tI/AAAAP8sAAAAAAAAAAX4EAAB+AQAATaYfgRmR7D/MdABKHcnSPwAAAD/bAAAAAAAAAAF/BAAAfgEAACs0UTGzqOw/IkSJc+es0j8AAAA/2wAAAAAAAAABgAQAAH4BAAAJwoLhTMDsPwa8ys8zqNI/AAAAP/oAAAAAAAAAAYEEAAB+AQAAKb1NiWLa7D/sMwwsgKPSPwAAAD/6AAAAAAAAAAGCBAAAfgEAAIlwTEoE7ew/QgOVVUqH0j8AAAA/+gAAAAAAAAABgwQAAH4BAADHR7H+XwPtPyZ71rGWgtI/AAAAPxkBAAAAAAAAAYQEAAB+AQAAJ/uvvwEW7T/S4prGe3TSPwAAAD8ZAQAAAAAAAAGFBAAAfgEAAMcbSHgfK+0/YMKgN61h0j8AAAA/GQEAAAAAAAABhgQAAH4BAABlPOAwPUDtP5wJa73DQNI/AAAAPzkBAAAAAAAAAYcEAAB+AQAAZaar7RxU7T9GcS/SqDLSPwAAAD85AQAAAAAAAAGIBAAAfgEAAGMQd6r8Z+0/KulwLvUt0j8AAAA/OQEAAAAAAAABiQQAAH4BAACFVtxzInjtP9ZQNUPaH9I/AAAAP1gBAAAAAAAAAYoEAAB+AQAAYy+oRcyF7T+eQLj7chbSPwAAAD9YAQAAAAAAAAGLBAAAfgEAAOO+QBO0lO0/8tjz5o0k0j8AAAA/WAEAAAAAAAABjAQAAH4BAAABBabc2aTtP/LY8+aNJNI/AAAAP2cBAAAAAAAAAY0EAAB+AQAAwQHYoT227T8q6XAu9S3SPwAAAD9nAQAAAAAAAAGOBAAAfgEAAMFro14dyu0/DGGyikEp0j8AAAA/hwEAAAAAAAABjwQAAH4BAAAhH6Ifv9ztP2T57XVcN9I/AAAAP4cBAAAAAAAAAZAEAAB+AQAA3xvU5CLu7T9GcS/SqDLSPwAAAD+HAQAAAAAAAAGRBAAAfgEAAJ8YBqqG/+0/RnEv0qgy0j8AAAA/pgEAAAAAAAABkgQAAH4BAAC/XmtzrA/uP0ZxL9KoMtI/AAAAP6YBAAAAAAAAAZMEAAB+AQAAHxJqNE4i7j9GcS/SqDLSPwAAAD+mAQAAAAAAAAGUBAAAfgEAAN0OnPmxM+4/ZPntdVw30j8AAAA/xQEAAAAAAAABlQQAAH4BAAD9VAHD10PuP2T57XVcN9I/AAAAP8UBAAAAAAAAAZYEAAB+AQAA3S3NlIFR7j9k+e11XDfSPwAAAD/FAQAAAAAAAAGXBAAAfgEAAPtzMl6nYe4/1hnoBCtK0j8AAAA/1QEAAAAAAAABmAQAAH4BAAAbupcnzXHuP/ChpqjeTtI/AAAAP9UBAAAAAAAAAZkEAAB+AQAAe22W6G6E7j8MKmVMklPSPwAAAD/0AQAAAAAAAAGaBAAAfgEAADlqyK3Sle4/Rjrik/lc0j8AAAA/9AEAAAAAAAABmwQAAH4BAAD5ZvpyNqfuPyqyI/BFWNI/AAAAPwQCAAAAAAAAAZwEAAB+AQAAt2MsOJq47j+4kSlhd0XSPwAAAD8EAgAAAAAAAAGdBAAAfgEAAHlgXv39ye4/nAlrvcNA0j8AAAA/EwIAAAAAAAABngQAAH4BAACXpsPGI9ruP0ZxL9KoMtI/AAAAPxMCAAAAAAAAAZ8EAAB+AQAA130oe3/w7j9k+e11XDfSPwAAAD8zAgAAAAAAAAGgBAAAfgEAADUxJzwhA+8/DGGyikEp0j8AAAA/MwIAAAAAAAABoQQAAH4BAACT5CX9whXvPyrpcC71LdI/AAAAPzMCAAAAAAAAAaIEAAB+AQAAVeFXwiYn7z8q6XAu9S3SPwAAAD9CAgAAAAAAAAGjBAAAfgEAANVw8I8ONu8/gIGsGRA80j8AAAA/QgIAAAAAAAABpAQAAH4BAABTAIld9kTvP/ChpqjeTtI/AAAAP2ECAAAAAAAAAaUEAAB+AQAAM9lUL6BS7z+AgawZEDzSPwAAAD9hAgAAAAAAAAGmBAAAfgEAAHH7UwUMX+8/ZPntdVw30j8AAAA/cQIAAAAAAAABpwQAAH4BAAATZ4bfOWrvPwxhsopBKdI/AAAAP3ECAAAAAAAAAagEAAB+AQAA065Sxq1x7z8MYbKKQSnSPwAAAD+BAgAAAAAAAAGpBAAAfgEAANNjuKSde+8/DGGyikEp0j8AAAA/gQIAAAAAAAABqgQAAH4BAAAxYlGHT4TvP/LY8+aNJNI/AAAAP6ACAAAAAAAAAasEAAB+AQAAkWDqaQGN7z/WUDVD2h/SPwAAAD+gAgAAAAAAAAGsBAAAfgEAADHMHEQvmO8/ZDA7tAsN0j8AAAA/oAIAAAAAAAABrQQAAH4BAADRN08eXaPvP2QwO7QLDdI/AAAAP78CAAAAAAAAAa4EAAB+AQAAj38bBdGq7z+CuPlXvxHSPwAAAD+/AgAAAAAAAAGvBAAAfgEAAO99tOeCs+8/nkC4+3IW0j8AAAA/vwIAAAAAAAABsAQAAH4BAAAPD7TSuLnvP4K4+Ve/EdI/AAAAP88CAAAAAAAAAbEEAAB+AQAAz1aAuSzB7z+CuPlXvxHSPwAAAD/PAgAAAAAAAAGyBAAAfgEAADFVGZzeye8/grj5V78R0j8AAAA/7gIAAAAAAAABswQAAH4BAABN5hiHFNDvP7jIdp8mG9I/AAAAP+4CAAAAAAAAAbQEAAB+AQAAz8BLdgzV7z+4yHafJhvSPwAAAD/+AgAAAAAAAAG1BAAAfgEAAA0u5W2I1+8/uMh2nyYb0j8AAAA//gIAAAAAAAABtgQAAH4BAACv5LFpxtjvP0ZxL9KoMtI/AAAAP/4CAAAAAAAAAbcEAAB+AQAAr+SxacbY7z8q6XAu9S3SPwAAAD8NAwAAAAAAAAG4BAAAfgEAAK/ksWnG2O8/KulwLvUt0j8AAAA/DQMAAAAAAAABuQQAAH4BAADtMhrGcr3vP2T57XVcN9I/AAAAPy0DAAAAAAAAAboEAAB+AQAA7TIaxnK97z9k+e11XDfSPwAAAD8tAwAAAAAAAAG7BAAAfgEAAO0yGsZyve8/ZPntdVw30j8AAAA/PAMAAAAAAAABvAQAAH4BAADtMhrGcr3vP2T57XVcN9I/AAAAPzwDAAAAAAAAAb0EAAB+AQAAK2exrafHwD8Edesg/mO7PwAAAD8AAAAAAAAAAAG+BAAAfgEAACtnsa2nx8A/BHXrIP5juz8AAAA/HwAAAAAAAAABvwQAAH4BAAArZ7Gtp8fAPwR16yD+Y7s/AAAAPx8AAAAAAAAAAcAEAAB+AQAAK2exrafHwD8Edesg/mO7PwAAAD8vAAAAAAAAAAHBBAAAfgEAACtnsa2nx8A/BHXrIP5juz8AAAA/LwAAAAAAAAABwgQAAH4BAAArZ7Gtp8fAPwR16yD+Y7s/AAAAPy8AAAAAAAAAAcMEAAB+AQAAK2exrafHwD8Edesg/mO7PwAAAD8vAAAAAAAAAAHEBAAAfgEAACtnsa2nx8A/BHXrIP5juz8AAAA/PgAAAAAAAAABxQQAAH4BAAArZ7Gtp8fAPwR16yD+Y7s/AAAAPz4AAAAAAAAAAcYEAAB+AQAAK2exrafHwD8Edesg/mO7PwAAAD8+AAAAAAAAAAHHBAAAfgEAACk7SCdn78A/eMBSpvhMvT8AAAA/bQAAAAAAAAAByAQAAH4BAAAphuJId+XAP5yGAHhEVL4/AAAAP20AAAAAAAAAAckEAAB+AQAAK9F8aofbwD+kjaJnLYG/PwAAAD+MAAAAAAAAAAHKBAAAfgEAACkcF4yX0cA/WEqiKwtXwD8AAAA/jAAAAAAAAAABywQAAH4BAACpjH6+r8LAP4h+6nm1CcE/AAAAP4wAAAAAAAAAAcwEAAB+AQAAK0iAEtipwD8o0yxXLs/BPwAAAD+sAAAAAAAAAAHNBAAAfgEAAC3etFX4lcA/ADjsew6ewj8AAAA/rAAAAAAAAAABzgQAAH4BAAAtKU93CIzAPzBsNMq4UMM/AAAAP6wAAAAAAAAAAc8EAAB+AQAALXTpmBiCwD98X4j6xd3DPwAAAD+7AAAAAAAAAAHQBAAAfgEAAK/kUMswc8A/PHPWuaF9xD8AAAA/uwAAAAAAAAAB0QQAAH4BAAAvVbj9SGTAP2inHghMMMU/AAAAP9sAAAAAAAAAAdIEAAB+AQAALaBSH1lawD/Q6+OdXezFPwAAAD/bAAAAAAAAAAHTBAAAfgEAAC/r7EBpUMA/NDCpM2+oxj8AAAA/2wAAAAAAAAAB1AQAAH4BAACvxR8wYVXAP2hk8YEZW8c/AAAAP/oAAAAAAAAAAdUEAAB+AQAAr3qFDlFfwD9YGiIM/ljIPwAAAD/6AAAAAAAAAAHWBAAAfgEAAC0KHtw4bsA/oJ/bv6w6yT8AAAA/+gAAAAAAAAAB1wQAAH4BAACtThyIEIfAP1hFjwIqL8o/AAAAPycBAAAAAAAAAdgEAAB+AQAArU4ciBCHwD9YRY8CKi/KPwAAAD8nAQAAAAAAAAHZBAAAfgEAAK1OHIgQh8A/WEWPAiovyj8AAAA/JwEAAAAAAAAB2gQAAH4BAACtThyIEIfAP1hFjwIqL8o/AAAAPycBAAAAAAAAAdsEAAB+AQAAjnBvJcUduz8GpApALanWPwAAAD8AAAAAAAAAAAHcBAAAfgEAAI5wbyXFHbs/BqQKQC2p1j8AAAA/HwAAAAAAAAAB3QQAAH4BAACS2jripDG7PxyH4SjTLNc/AAAAPx8AAAAAAAAAAd4EAAB+AQAAkto64qQxuz+GOUE7Q5TXPwAAAD8fAAAAAAAAAAHfBAAAfgEAAJLaOuKkMbs/9OugTbP71z8AAAA/PgAAAAAAAAAB4AQAAH4BAACSuwlH1RO7PyaOgxi8Wdg/AAAAPz4AAAAAAAAAAeEEAAB+AQAAkrsJR9UTuz8mjoMYvFnYPwAAAD8+AAAAAAAAAAHiBAAAfgEAAJK7CUfVE7s/Jo6DGLxZ2D8AAAA/PgAAAAAAAAAB4wQAAH4BAACSuwlH1RO7PyaOgxi8Wdg/AAAAP04AAAAAAAAAAeQEAAB+AQAAaGmDMcuB2z9ogQJ4gpHfPwAAAD8AAAAAAAAAAAHlBAAAfgEAACo1i6sAEts/aH4KpqER4D8AAAA/HwAAAAAAAAAB5gQAAH4BAAAovocDsEPbP9IzYory+N8/AAAAPx8AAAAAAAAAAecEAAB+AQAAqg++mvgW2z+Dz3sLpkDgPwAAAD8uAAAAAAAAAAHoBAAAfgEAAKoPvpr4Fts/g897C6ZA4D8AAAA/LgAAAAAAAAAB6QQAAH4BAACqD76a+BbbP4PPewumQOA/AAAAPy4AAAAAAAAAAeoEAAB+AQAAqg++mvgW2z+Dz3sLpkDgPwAAAD9OAAAAAAAAAAHrBAAAfgEAAMMlTntRE8w/CPdNvOPNzz8AAAA/AAAAAAAAAAAB7AQAAH4BAADHE1XL8q/LP5insIjolNA/AAAAPy4AAAAAAAAAAe0EAAB+AQAAxxNVy/Kvyz+Yp7CI6JTQPwAAAD8uAAAAAAAAAAHuBAAAfgEAAEej7Zjavss/4mO3ekZM0T8AAAA/LgAAAAAAAAAB7wQAAH4BAABHDblVutLLP0iofBBYCNI/AAAAPz4AAAAAAAAAAfAEAAB+AQAARw25VbrSyz/sMwwsgKPSPwAAAD8+AAAAAAAAAAHxBAAAfgEAAMNRtwGS68s/ABfjFCYn0z8AAAA/XQAAAAAAAAAB8gQAAH4BAABD4U/PefrLP8JhfhKxnNM/AAAAP10AAAAAAAAAAfMEAAB+AQAAR5a1rWkEzD+gayXynuzTPwAAAD9dAAAAAAAAAAH0BAAAfgEAAEeWta1pBMw/oGsl8p7s0z8AAAA/fQAAAAAAAAAB9QQAAH4BAABHlrWtaQTMP6BrJfKe7NM/AAAAP30AAAAAAAAAAfYEAAB+AQAAR5a1rWkEzD+gayXynuzTPwAAAD99AAAAAAAAAAH3BAAAfgEAAEqTyXusk9c/COSgVb72yT8AAAA/AAAAAAAAAAAB+AQAAH4BAABKk8l7rJPXPwjkoFW+9sk/AAAAPxAAAAAAAAAAAfkEAAB+AQAASpPJe6yT1z8I5KBVvvbJPwAAAD8QAAAAAAAAAAH6BAAAfgEAAEqTyXusk9c/COSgVb72yT8AAAA/LwAAAAAAAAAB+wQAAH4BAABKk8l7rJPXPwjkoFW+9sk/AAAAPy8AAAAAAAAAAfwEAAB+AQAASpPJe6yT1z8I5KBVvvbJPwAAAD8vAAAAAAAAAAH9BAAAfgEAAEy/MgLta9c/LDy0qqtSyz8AAAA/TgAAAAAAAAAB/gQAAH4BAABMCs0j/WHXPyjOGS5Np8s/AAAAP04AAAAAAAAAAf8EAAB+AQAADJ0zLIFf1z88sfAW8yrMPwAAAD9OAAAAAAAAAAEABQAAfgEAAAydMyyBX9c/PENWmpR/zD8AAAA/bgAAAAAAAAABAQUAAH4BAADML5o0BV3XP0wmLYM6A80/AAAAP24AAAAAAAAAAQIFAAB+AQAAzOT/EvVm1z8QOntCFqPNPwAAAD9uAAAAAAAAAAEDBQAAfgEAAIwszPlobtc/cH5A2Cdfzj8AAAA/jQAAAAAAAAABBAUAAH4BAABMdJjg3HXXP2iiC99qCM8/AAAAP40AAAAAAAAAAQUFAAB+AQAADLxkx1B91z94F0hLsuDPPwAAAD+NAAAAAAAAAAEGBQAAfgEAAIqWl7ZIgtc/mt79xpdq0D8AAAA/nAAAAAAAAAABBwUAAH4BAAAMvGTHUH3XPwRaEJtY/NA/AAAAP5wAAAAAAAAAAQgFAAB+AQAAjOEx2Fh41z+KXeESzZLRPwAAAD+8AAAAAAAAAAEJBQAAfgEAAEx0mODcddc/ZPntdVw30j8AAAA/vAAAAAAAAAABCgUAAH4BAACM4THYWHjXPzyV+tjr29I/AAAAP7wAAAAAAAAAAQsFAAB+AQAAzE7Lz9R61z+KiE4J+WjTPwAAAD/bAAAAAAAAAAEMBQAAfgEAAIzhMdhYeNc/ZCRbbIgN1D8AAAA/2wAAAAAAAAABDQUAAH4BAACM4THYWHjXP5RYo7oywNQ/AAAAP9sAAAAAAAAAAQ4FAAB+AQAAzE7Lz9R61z8YJSf094DVPwAAAD/vAAAAAAAAAAEPBQAAfgEAAAy8ZMdQfdc/nCj4a2wX1j8AAAA/7wAAAAAAAAABEAUAAH4BAAAMvGTHUH3XP5wo+GtsF9Y/AAAAPw4BAAAAAAAAAREFAAB+AQAADLxkx1B91z+cKPhrbBfWPwAAAD8OAQAAAAAAAAESBQAAfgEAAAy8ZMdQfdc/nCj4a2wX1j8AAAA/HQEAAAAAAAABEwUAAH4BAAAuQsOWcczaPzTAkv7QXNs/AAAAPwAAAAAAAAAAARQFAAB+AQAALkLDlnHM2j80wJL+0FzbPwAAAD8gAAAAAAAAAAEVBQAAfgEAAC5Cw5ZxzNo/NMCS/tBc2z8AAAA/IAAAAAAAAAABFgUAAH4BAABu+vav/cTaP2L02kx7D9w/AAAAPyAAAAAAAAAAARcFAAB+AQAAbvr2r/3E2j9A/oEsaV/cPwAAAD8/AAAAAAAAAAEYBQAAfgEAAK5nkKd5x9o/PJDnrwq03D8AAAA/PwAAAAAAAAABGQUAAH4BAABur1yO7c7aPwDbgq2VKd0/AAAAPz8AAAAAAAAAARoFAAB+AQAAbq9cju3O2j8uRhg677HdPwAAAD9eAAAAAAAAAAEbBQAAfgEAAC5Cw5ZxzNo/JmrjQDJb3j8AAAA/XgAAAAAAAAABHAUAAH4BAABur1yO7c7aP8b1clxa9t4/AAAAP14AAAAAAAAAAR0FAAB+AQAALkLDlnHM2j8ycYUwG4jfPwAAAD9uAAAAAAAAAAEeBQAAfgEAAC5Cw5ZxzNo/TfZLAu4M4D8AAAA/bgAAAAAAAAABHwUAAH4BAABur1yO7c7aP3JUT/ucaOA/AAAAP40AAAAAAAAAASAFAAB+AQAA7omPfeXT2j+zOhGY/8jgPwAAAD+NAAAAAAAAAAEhBQAAfgEAAO6Jj33l09o/szoRmP/I4D8AAAA/nQAAAAAAAAABIgUAAH4BAADuiY995dPaP7M6EZj/yOA/AAAAP50AAAAAAAAAASMFAAB+AQAA7omPfeXT2j+zOhGY/8jgPwAAAD+dAAAAAAAAAAEkBQAAfgEAAOXnmox2y+I/2GwrgeFuyz8AAAA/AAAAAAAAAAABJQUAAH4BAABGMc6QOMriPyjOGS5Np8s/AAAAPx8AAAAAAAAAASYFAAB+AQAARjHOkDjK4j8ozhkuTafLPwAAAD8fAAAAAAAAAAEnBQAAfgEAAAZ5mnes0eI/GBawO9P5zD8AAAA/HwAAAAAAAAABKAUAAH4BAACEU81mpNbiP0DcXQ0fAc4/AAAAPz8AAAAAAAAAASkFAAB+AQAAxsBmXiDZ4j+E83xEbzfPPwAAAD8/AAAAAAAAAAEqBQAAfgEAAIUIM0WU4OI/uNRW56ka0D8AAAA/TgAAAAAAAAABKwUAAH4BAADEdcw8EOPiP1xg5gLStdA/AAAAP04AAAAAAAAAASwFAAB+AQAAxHXMPBDj4j82/PJlYVrRPwAAAD9eAAAAAAAAAAEtBQAAfgEAAATjZTSM5eI/2IeCgYn10T8AAAA/XgAAAAAAAAABLgUAAH4BAADlBswnRuniPyZ71rGWgtI/AAAAP24AAAAAAAAAAS8FAAB+AQAAhL2YI4Tq4j90biriow/TPwAAAD9uAAAAAAAAAAEwBQAAfgEAAIS9mCOE6uI/dG4q4qMP0z8AAAA/jQAAAAAAAAABMQUAAH4BAACEvZgjhOriP3RuKuKjD9M/AAAAP40AAAAAAAAAATIFAAB+AQAAhL2YI4Tq4j90biriow/TPwAAAD+NAAAAAAAAAAEzBQAAfgEAAC9SCo9gKOU/WIVrYDdOqz8AAAA/AAAAAAAAAAABNAUAAH4BAAAvUgqPYCjlP1iFa2A3Tqs/AAAAPxAAAAAAAAAAATUFAAB+AQAAL1IKj2Ao5T9YhWtgN06rPwAAAD8QAAAAAAAAAAE2BQAAfgEAAC9SCo9gKOU/WIVrYDdOqz8AAAA/LwAAAAAAAAABNwUAAH4BAAAQwQqkKiLlP4hSYssnTLA/AAAAPy8AAAAAAAAAATgFAAB+AQAAMJ2ksHAe5T8wHOEU6OmxPwAAAD8vAAAAAAAAAAE5BQAAfgEAAG8KPqjsIOU/vEofg4hWtD8AAAA/PwAAAAAAAAABOgUAAH4BAACwd9efaCPlP9BYY2JasLY/AAAAP08AAAAAAAAAATsFAAB+AQAA0AjXip4p5T84yJXul0K5PwAAAD9PAAAAAAAAAAE8BQAAfgEAAA92cIIaLOU/pDfIetXUuz8AAAA/XgAAAAAAAAABPQUAAH4BAADvmdZ11C/lPwyn+gYTZ74/AAAAP14AAAAAAAAAAT4FAAB+AQAALwdwbVAy5T/I/AE+e77APwAAAD99AAAAAAAAAAE/BQAAfgEAAO9OPFTEOeU/HPf3XXF4wj8AAAA/fQAAAAAAAAABQAUAAH4BAADPcqJHfj3lP9AuESSQwcM/AAAAP30AAAAAAAAAAUEFAAB+AQAALnE7KjBG5T+kJTbMEeXEPwAAAD+dAAAAAAAAAAFCBQAAfgEAAM4nCCZuR+U/8Krvf8DGxT8AAAA/nQAAAAAAAAABQwUAAH4BAADOJwgmbkflP/Cq73/AxsU/AAAAP50AAAAAAAAAAUQFAAB+AQAAzicIJm5H5T/wqu9/wMbFPwAAAD+dAAAAAAAAAAFFBQAAfgEAAM4nCCZuR+U/8Krvf8DGxT8AAAA/rAAAAAAAAAABRgUAAH4BAAAfwHd+9H/qPzgaq6QkG6Q/AAAAPwAAAAAAAAAAAUcFAAB+AQAAH8B3fvR/6j84GqukJBukPwAAAD8QAAAAAAAAAAFIBQAAfgEAAB/Ad370f+o/OBqrpCQbpD8AAAA/EAAAAAAAAAABSQUAAH4BAAAfwHd+9H/qPzgaq6QkG6Q/AAAAPy8AAAAAAAAAAUoFAAB+AQAAX+J2VGCM6j/4QKbKJZKqPwAAAD8vAAAAAAAAAAFLBQAAfgEAAJ9PEEzcjuo/4I/ex5QRrT8AAAA/LwAAAAAAAAABTAUAAH4BAAA+Bt1HGpDqP6hg/wA+3K8/AAAAP04AAAAAAAAAAU0FAAB+AQAA37ypQ1iR6j9Q2+z2SsSxPwAAAD9OAAAAAAAAAAFOBQAAfgEAAL7gDzcSleo/2AkrZeswtD8AAAA/XgAAAAAAAAABTwUAAH4BAAD+TakujpfqP+g7OksANLc/AAAAP14AAAAAAAAAAVAFAAB+AQAAPrtCJgqa6j+ATU+iRiS6PwAAAD9tAAAAAAAAAAFRBQAAfgEAAH4o3B2GnOo/XAFHxJVyvT8AAAA/bQAAAAAAAAABUgUAAH4BAAD+Ag8NfqHqP5RaH3NyYMA/AAAAP30AAAAAAAAAAVMFAAB+AQAA3SZ1ADil6j9cdQ8iNy3CPwAAAD99AAAAAAAAAAFUBQAAfgEAAJ1uQeerrOo/0C4RJJDBwz8AAAA/nAAAAAAAAAABVQUAAH4BAACdbkHnq6zqP9AuESSQwcM/AAAAP5wAAAAAAAAAAVYFAAB+AQAAnW5B56us6j/QLhEkkMHDPwAAAD+cAAAAAAAAAAFXBQAAfgEAAJ1uQeerrOo/0C4RJJDBwz8AAAA/rAAAAAAAAAABWAUAAH4BAACFgkX6YlDtP0go74P2dKY/AAAAPwAAAAAAAAAAAVkFAAB+AQAAhYJF+mJQ7T9IKO+D9nSmPwAAAD8fAAAAAAAAAAFaBQAAfgEAAIWCRfpiUO0/SCjvg/Z0pj8AAAA/HwAAAAAAAAABWwUAAH4BAAClE0XlmFbtP8DJMPZICqw/AAAAPx8AAAAAAAAAAVwFAAB+AQAAhTer2FJa7T8gXS6JyUWvPwAAAD8+AAAAAAAAAAFdBQAAfgEAAMWkRNDOXO0/AHr+Sd+LsT8AAAA/PgAAAAAAAAABXgUAAH4BAAAFEt7HSl/tP6hnSJri0rM/AAAAP04AAAAAAAAAAV8FAAB+AQAARX93v8Zh7T/wF29EvYq2PwAAAD9OAAAAAAAAAAFgBQAAfgEAAIXsELdCZO0/kCmEmwN7uT8AAAA/TgAAAAAAAAABYQUAAH4BAACjfRCieGrtP5hbk4EYfrw/AAAAP20AAAAAAAAAAWIFAAB+AQAARTTdnbZr7T/gL4UyNt+/PwAAAD9tAAAAAAAAAAFjBQAAfgEAAMUOEI2ucO0/2HE+qsKWwT8AAAA/bQAAAAAAAAABZAUAAH4BAADl6qmZ9GztP8S51LdI6cI/AAAAP4wAAAAAAAAAAWUFAAB+AQAA5eqpmfRs7T/EudS3SOnCPwAAAD+MAAAAAAAAAAFmBQAAfgEAAOXqqZn0bO0/xLnUt0jpwj8AAAA/jAAAAAAAAAABZwUAAH4BAADl6qmZ9GztP8S51LdI6cI/AAAAP4wAAAAAAAAAAWgFAAB+AQAAEZ6QgY/56z/QLhEkkMHDPwAAAD8AAAAAAAAAAAFpBQAAfgEAABGekIGP+es/0C4RJJDBwz8AAAA/EgAAAAAAAAABagUAAH4BAAARnpCBj/nrP9AuESSQwcM/AAAAPxIAAAAAAAAAAWsFAAB+AQAAEZ6QgY/56z/QLhEkkMHDPwAAAD8hAAAAAAAAAAFsBQAAfgEAABGekIGP+es/0C4RJJDBwz8AAAA/IQAAAAAAAAABbQUAAH4BAACxCcNbvQTsP8B2pzEWFMU/AAAAP0EAAAAAAAAAAW4FAAB+AQAAEVP2X38D7D8I/GDlxPXFPwAAAD9BAAAAAAAAAAFvBQAAfgEAALEJw1u9BOw/HHGdUQzOxj8AAAA/QQAAAAAAAAABcAUAAH4BAACRLSlPdwjsP+xnwvmN8cc/AAAAP1AAAAAAAAAAAXEFAAB+AQAAcVGPQjEM7D+gn9u/rDrJPwAAAD9QAAAAAAAAAAFyBQAAfgEAAPErwjEpEew/VGlaCW3Yyj8AAAA/bwAAAAAAAAABcwUAAH4BAACxc44YnRjsP8S0wY5nwcw/AAAAP28AAAAAAAAAAXQFAAB+AQAAMQMn5oQn7D9sEKZbybPOPwAAAD9vAAAAAAAAAAF1BQAAfgEAADEDJ+aEJ+w/bBCmW8mzzj8AAAA/jwAAAAAAAAABdgUAAH4BAAAxAyfmhCfsP2wQplvJs84/AAAAP48AAAAAAAAAAXcFAAB+AQAAMQMn5oQn7D9sEKZbybPOPwAAAD+PAAAAAAAAAAF4BQAAfgEAADP4hcpvcO8/hAs91HU2yz8AAAA/AAAAAAAAAAABeQUAAH4BAAAz+IXKb3DvP4QLPdR1Nss/AAAAPyAAAAAAAAAAAXoFAAB+AQAAM/iFym9w7z+ECz3UdTbLPwAAAD8gAAAAAAAAAAF7BQAAfgEAANOuUsatce8/WAJifPdZzD8AAAA/IAAAAAAAAAABfAUAAH4BAAATHOy9KXTvP6T1tawE58w/AAAAPz8AAAAAAAAAAX0FAAB+AQAAUYmFtaV27z9EuJIG3FfNPwAAAD8/AAAAAAAAAAF+BQAAfgEAAFGJhbWldu8/mKvmNunkzT8AAAA/PwAAAAAAAAABfwUAAH4BAABxZR/C63LvP6QgI6Mwvc4/AAAAP04AAAAAAAAAAYAFAAB+AQAA065Sxq1x7z+wJ8WSGerPPwAAAD9eAAAAAAAAAAGBBQAAfgEAABMc7L0pdO8/CMiqF7en0D8AAAA/XgAAAAAAAAABggUAAH4BAADzP1Kx43fvP/q0KOBKe9E/AAAAP30AAAAAAAAAAYMFAAB+AQAAUYmFtaV27z/uallqL3nSPwAAAD99AAAAAAAAAAGEBQAAfgEAAPM/UrHjd+8/UnjRwZFf0z8AAAA/fQAAAAAAAAABhQUAAH4BAADTY7iknXvvP7iFSRn0RdQ/AAAAP40AAAAAAAAAAYYFAAB+AQAA8fS3j9OB7z9wK/1bcTrVPwAAAD+NAAAAAAAAAAGHBQAAfgEAAPH0t4/Tge8/cCv9W3E61T8AAAA/rAAAAAAAAAABiAUAAH4BAADx9LeP04HvP3Ar/VtxOtU/AAAAP6wAAAAAAAAAAYkFAAB+AQAA8fS3j9OB7z9wK/1bcTrVPwAAAD+sAAAAAAAAAAGKBQAAfgEAANxk1zbX4Oo/IiDpm12u2D8AAAA/AAAAAAAAAAABiwUAAH4BAADcZNc21+DqPyIg6Ztdrtg/AAAAPw8AAAAAAAAAAYwFAAB+AQAA3GTXNtfg6j9SVDHqB2HZPwAAAD8PAAAAAAAAAAGNBQAAfgEAAHvQCREF7Oo/7HEmidFQ2j8AAAA/HwAAAAAAAAABjgUAAH4BAAAbPDzrMvfqPzTAkv7QXNs/AAAAPy4AAAAAAAAAAY8FAAB+AQAAWV47wZ4D6z+yHny7N3LcPwAAAD8uAAAAAAAAAAGQBQAAfgEAAPnJbZvMDus/+qM1b+ZT3T8AAAA/PgAAAAAAAAABkQUAAH4BAAD7ftN5vBjrPwwZctstLN4/AAAAPz4AAAAAAAAAAZIFAAB+AQAAWX1sXG4h6z90XTdxP+jePwAAAD9dAAAAAAAAAAGTBQAAfgEAAFl9bFxuIes/dF03cT/o3j8AAAA/XQAAAAAAAAABlAUAAH4BAABZfWxcbiHrP3RdN3E/6N4/AAAAP10AAAAAAAAAAZUFAAB+AQAAWX1sXG4h6z90XTdxP+jePwAAAD9dAAAAAAAAAAGWBQAAfgEAAM7ElP3X3+g/CPdNvOPNzz8AAAA/AAAAAAAAAAABlwUAAH4BAADOxJT919/oPwj3Tbzjzc8/AAAAPx8AAAAAAAAAAZgFAAB+AQAAzsSU/dff6D8I9028483PPwAAAD8fAAAAAAAAAAGZBQAAfgEAAI4MYeRL5+g/Joe2+RmC0D8AAAA/HwAAAAAAAAABmgUAAH4BAAAO55PTQ+zoPyIZHH271tA/AAAAPy8AAAAAAAAAAZsFAAB+AQAAjMHGwjvx6D8eq4EAXSvRPwAAAD8vAAAAAAAAAAGcBQAAfgEAAC0t+Zxp/Og/Mo5Y6QKv0T8AAAA/PwAAAAAAAAABnQUAAH4BAABsT/hy1QjpP7Za3CLIb9I/AAAAP04AAAAAAAAAAZ4FAAB+AQAArHH3SEEV6T/+35XWdlHTPwAAAD9OAAAAAAAAAAGfBQAAfgEAAKwmXScxH+k/Yu0NLtk31D8AAAA/bQAAAAAAAAABoAUAAH4BAACq28IFISnpPwALA82iJ9U/AAAAP20AAAAAAAAAAaEFAAB+AQAAC9pb6NIx6T/Yb8LxgvbVPwAAAD9tAAAAAAAAAAGiBQAAfgEAAIu0jtfKNuk/zpON+MWf1j8AAAA/fQAAAAAAAAABowUAAH4BAACLtI7XyjbpP86TjfjFn9Y/AAAAP30AAAAAAAAAAaQFAAB+AQAAi7SO18o26T/Ok434xZ/WPwAAAD99AAAAAAAAAAGlBQAAfgEAAIu0jtfKNuk/zpON+MWf1j8AAAA/nAAAAAAAAAABpgUAAH4BAABIJo4TuXilP6BrJfKe7NM/AAAAPwAAAAAAAAAAAacFAAB+AQAASCaOE7l4pT+gayXynuzTPwAAAD8fAAAAAAAAAAGoBQAAfgEAAEgmjhO5eKU/oGsl8p7s0z8AAAA/HwAAAAAAAAABqQUAAH4BAABIJo4TuXilP6BrJfKe7NM/AAAAPx8AAAAAAAAAAaoFAAB+AQAASPokjXigpT+yF6+clZrUPwAAAD8/AAAAAAAAAAGrBQAAfgEAAEhk8ElYtKU/BHmdSQHT1D8AAAA/PwAAAAAAAAABrAUAAH4BAABIzrsGOMilP8j6hYU7HtU/AAAAPz8AAAAAAAAAAa0FAAB+AQAASM67BjjIpT/gS/fqP03VPwAAAD9eAAAAAAAAAAGuBQAAfgEAAEiiUoD376U/os3fJnqY1T8AAAA/XgAAAAAAAAABrwUAAH4BAABIDB491wOmPy4/SxtN2tU/AAAAP14AAAAAAAAAAbAFAAB+AQAASAwePdcDpj9IkLyAUQnWPwAAAD99AAAAAAAAAAGxBQAAfgEAAETgtLaWK6Y/RFlvQqIz1j8AAAA/fQAAAAAAAAABsgUAAH4BAABE4LS2liumP/CJ5hjYT9Y/AAAAP30AAAAAAAAAAbMFAAB+AQAASAwePdcDpj9gquCnpmLWPwAAAD+NAAAAAAAAAAG0BQAAfgEAAEgMHj3XA6Y/mLpd7w1s1j8AAAA/jQAAAAAAAAABtQUAAH4BAABIOIfDF9ylP+xSmdooetY/AAAAP40AAAAAAAAAAbYFAAB+AQAASM67BjjIpT/qG0yceaTWPwAAAD+sAAAAAAAAAAG3BQAAfgEAAEhk8ElYtKU/IizJ4+Ct1j8AAAA/vAAAAAAAAAABuAUAAH4BAABIJo4TuXilP1o8RitIt9Y/AAAAP7wAAAAAAAAAAbkFAAB+AQAASCaOE7l4pT/MXEC6FsrWPwAAAD+8AAAAAAAAAAG6BQAAfgEAAFBA/uma7aQ/zFxAuhbK1j8AAAA/ywAAAAAAAAABuwUAAH4BAABULgU6PIqkP+obTJx5pNY/AAAAP+sAAAAAAAAAAbwFAAB+AQAAVC4FOjyKpD/qG0yceaTWPwAAAD/rAAAAAAAAAAG9BQAAfgEAAFQuBTo8iqQ/6htMnHmk1j8AAAA/6wAAAAAAAAABvgUAAH4BAABULgU6PIqkP+obTJx5pNY/AAAAP+sAAAAAAAAAAb8FAAB+AQAAWPCiA51OpD+gYKaq+aWyPwAAAD8AAAAAAAAAAAHABQAAfgEAAFjwogOdTqQ/oGCmqvmlsj8AAAA/HwAAAAAAAAABwQUAAH4BAABY8KIDnU6kP6Bgpqr5pbI/AAAAPx8AAAAAAAAAAcIFAAB+AQAAROC0tpYrpj9Q2+z2SsSxPwAAAD8fAAAAAAAAAAHDBQAAfgEAAEDGROC0tqY/4LryZ3yxsT8AAAA/LgAAAAAAAAABxAUAAH4BAAA0VAL9UZGnP1Db7PZKxLE/AAAAPy4AAAAAAAAAAcUFAAB+AQAAMA4poC9EqD/guvJnfLGxPwAAAD9OAAAAAAAAAAHGBQAAfgEAADBehIYt46g/MBzhFOjpsT8AAAA/TgAAAAAAAAABxwUAAH4BAAAoRBSwS26pP1Db7PZKxLE/AAAAP04AAAAAAAAAAcgFAAB+AQAAHGgGEAk1qj8wHOEU6OmxPwAAAD9tAAAAAAAAAAHJBQAAfgEAABQiLbPm56o/vB+yjFyAsj8AAAA/bQAAAAAAAAABygUAAH4BAAAUCL3cBHOrP7RDfZOfKbM/AAAAP20AAAAAAAAAAcsFAAB+AQAAELDqz4PCqz9k6TDWHB60PwAAAD99AAAAAAAAAAHMBQAAfgEAAAyEgUlD6qs/ePDSxQVLtT8AAAA/jAAAAAAAAAABzQUAAH4BAAAQWBjDAhKsPzCWhgiDP7Y/AAAAP4wAAAAAAAAAAc4FAAB+AQAADISBSUPqqz9wPwvDdMq3PwAAAD+cAAAAAAAAAAHPBQAAfgEAABBGHxOkrqs/DCazI4/kuD8AAAA/nAAAAAAAAAAB0AUAAH4BAAAUcoiZ5IarPxQtVRN4Ebo/AAAAP7sAAAAAAAAAAdEFAAB+AQAAGGCP6YUjqz8gNPcCYT67PwAAAD+7AAAAAAAAAAHSBQAAfgEAABzkynxHrKo/9Ji2J0ENvD8AAAA/uwAAAAAAAAAB0wUAAH4BAAAk/jpTKSGqP8z9dUwh3Lw/AAAAP8kAAAAAAAAAAdQFAAB+AQAAKBirKQuWqT9cAUfElXK9PwAAAD/JAAAAAAAAAAHVBQAAfgEAAChwfTaMRqk/gMf0leF5vj8AAAA/yQAAAAAAAAAB1gUAAH4BAAAwiu0MbruoP1QstLrBSL8/AAAAP9kAAAAAAAAAAdcFAAB+AQAAMHj0XA9YqD/gL4UyNt+/PwAAAD/ZAAAAAAAAAAHYBQAAfgEAADQomXYRuac/RPkwxgYowD8AAAA/+AAAAAAAAAAB2QUAAH4BAAA0FqDGslWnP3SbE5EPhsA/AAAAP/gAAAAAAAAAAdoFAAB+AQAAPEIJTfMtpz+M7IT2E7XAPwAAAD8IAQAAAAAAAAHbBQAAfgEAADwEpxZU8qY/yPwBPnu+wD8AAAA/CAEAAAAAAAAB3AUAAH4BAABA8q1m9Y6mPxhe8Orm9sA/AAAAPxcBAAAAAAAAAd0FAAB+AQAAQPKtZvWOpj9Qbm0yTgDBPwAAAD8XAQAAAAAAAAHeBQAAfgEAAEDyrWb1jqY/UG5tMk4AwT8AAAA/FwEAAAAAAAAB3wUAAH4BAABA8q1m9Y6mP8COZ8EcE8E/AAAAPxcBAAAAAAAAAeAFAAB+AQAANCiZdhG5pz8YXvDq5vbAPwAAAD83AQAAAAAAAAHhBQAAfgEAADQ6kiZwHKg/NB38zEnRwD8AAAA/RgEAAAAAAAAB4gUAAH4BAAAwXoSGLeOoP8j8AT57vsA/AAAAP0YBAAAAAAAAAeMFAAB+AQAAICqk2Wn5qT/kuw0g3pjAPwAAAD9mAQAAAAAAAAHkBQAAfgEAABRyiJnkhqs/PIuWSah8wD8AAAA/ZgEAAAAAAAAB5QUAAH4BAAAI5tXfn+ysP1hKoisLV8A/AAAAP3UBAAAAAAAAAeYFAAB+AQAA/C26nxp6rj9E+TDGBijAPwAAAD91AQAAAAAAAAHnBQAAfgEAAPAL06K1868/0tg2NzgVwD8AAAA/hQEAAAAAAAAB6AUAAH4BAADuqVsxmMCwP9LYNjc4FcA/AAAAP4UBAAAAAAAAAekFAAB+AQAA6M1NkVWHsT/gL4UyNt+/PwAAAD+kAQAAAAAAAAHqBQAAfgEAAN7F1mrSdbI/xEyuSZBbvz8AAAA/pAEAAAAAAAAB6wUAAH4BAADaYMxy4AqzP/Dn7iSwjL4/AAAAP6QBAAAAAAAAAewFAAB+AQAA0jkksY3bsz+sYjVxAau9PwAAAD/DAQAAAAAAAAHtBQAAfgEAANI5JLGN27M/rGI1cQGrvT8AAAA/wwEAAAAAAAAB7gUAAH4BAADSOSSxjduzP6xiNXEBq70/AAAAP8MBAAAAAAAAAe8FAAB+AQAA0jkksY3bsz+sYjVxAau9PwAAAD/TAQAAAAAAAAHwBQAAfgEAAIe3PEazcsQ/HHGdUQzOxj8AAAA/AAAAAAAAAAAB8QUAAH4BAACHtzxGs3LEPxxxnVEMzsY/AAAAPw8AAAAAAAAAAfIFAAB+AQAAh7c8RrNyxD8ccZ1RDM7GPwAAAD8PAAAAAAAAAAHzBQAAfgEAAIe3PEazcsQ/HHGdUQzOxj8AAAA/LgAAAAAAAAAB9AUAAH4BAACHtzxGs3LEPxxxnVEMzsY/AAAAPy4AAAAAAAAAAfUFAAB+AQAAh7c8RrNyxD8ccZ1RDM7GPwAAAD8uAAAAAAAAAAH2BQAAfgEAAIe3PEazcsQ/HHGdUQzOxj8AAAA/LgAAAAAAAAAB9wUAAH4BAAAHOp0oKsfEP3gcW3STCMY/AAAAP04AAAAAAAAAAfgFAAB+AQAAhehmkeHzxD/Q6+OdXezFPwAAAD9OAAAAAAAAAAH5BQAAfgEAAIFxY+mQJcU/8Krvf8DGxT8AAAA/XQAAAAAAAAAB+gUAAH4BAACB+l9BQFfFP4CK9fDxs8U/AAAAP10AAAAAAAAAAfsFAAB+AQAAf6KNNL+mxT9oOYSL7YTFPwAAAD99AAAAAAAAAAH8BQAAfgEAAPu6IlpW58U/hPiPbVBfxT8AAAA/fQAAAAAAAAAB/QUAAH4BAAB5HlKh/R3GPywpB0SGe8U/AAAAP4wAAAAAAAAAAf4FAAB+AQAA+YGB6KRUxj+gSQHTVI7FPwAAAD+cAAAAAAAAAAH/BQAAfgEAAPUKfkBUhsY/gIr18PGzxT8AAAA/nAAAAAAAAAABAAYAAH4BAAB1BOLKG6nGP/Cq73/AxsU/AAAAP5wAAAAAAAAAAQEGAAB+AQAAc26th/u8xj+Y22ZW9uLFPwAAAD+7AAAAAAAAAAECBgAAfgEAAPP9RVXjy8Y/sCzYu/oRxj8AAAA/uwAAAAAAAAABAwYAAH4BAADzsqsz09XGP1hdT5IwLsY/AAAAP7sAAAAAAAAAAQQGAAB+AQAAc0JEAbvkxj+svj0/nGbGPwAAAD/JAAAAAAAAAAEFBgAAfgEAAHOsD76a+MY/pFCjwj27xj8AAAA/yQAAAAAAAAABBgYAAH4BAABxYXWcigLHP6TiCEbfD8c/AAAAP+gAAAAAAAAAAQcGAAB+AQAA8zuoi4IHxz9oZPGBGVvHPwAAAD/oAAAAAAAAAAEIBgAAfgEAAHOsD76a+MY/KObZvVOmxz8AAAA/+AAAAAAAAAABCQYAAH4BAADz0dzOovPGPyR4P0H1+sc/AAAAP/gAAAAAAAAAAQoGAAB+AQAA8WcREsPfxj+w6ao1yDzIPwAAAD8HAQAAAAAAAAELBgAAfgEAAHMjE2brxsY/dGuTcQKIyD8AAAA/BwEAAAAAAAABDAYAAH4BAAB1uUepC7PGP9wd84Ny78g/AAAAPyYBAAAAAAAAAQ0GAAB+AQAAdZoWDjyVxj+gn9u/rDrJPwAAAD8mAQAAAAAAAAEOBgAAfgEAAHcwS1FcgcY/9ADKbBhzyT8AAAA/JgEAAAAAAAABDwYAAH4BAAD3oLKDdHLGPxBSO9Icosk/AAAAP0YBAAAAAAAAARAGAAB+AQAA9zbnxpRexj9gsyl/iNrJPwAAAD9GAQAAAAAAAAERBgAAfgEAAHny6Bq9RcY/RPQdnSUAyj8AAAA/RgEAAAAAAAABEgYAAH4BAAB507d/7SfGP8hliZH4Qco/AAAAP2UBAAAAAAAAARMGAAB+AQAA+UMfsgUZxj90lgBoLl7KPwAAAD9lAQAAAAAAAAEUBgAAfgEAAP0k7hY2+8U/yPfuFJqWyj8AAAA/ZQEAAAAAAAABFQYAAH4BAAB9lVVJTuzFPzQY6aNoqco/AAAAP3UBAAAAAAAAARYGAAB+AQAA/QW9e2bdxT8YWd3BBc/KPwAAAD91AQAAAAAAAAEXBgAAfgEAAPtQV51208U/VGlaCW3Yyj8AAAA/dQEAAAAAAAABGAYAAH4BAAB9K4qMbtjFPzSqTicK/so/AAAAP5QBAAAAAAAAARkGAAB+AQAAfSuKjG7YxT80qk4nCv7KPwAAAD+UAQAAAAAAAAEaBgAAfgEAAH2VVUlO7MU/bLrLbnEHyz8AAAA/lAEAAAAAAAABGwYAAH4BAAB9lVVJTuzFP2y6y25xB8s/AAAAP7MBAAAAAAAAARwGAAB+AQAAfZVVSU7sxT9sustucQfLPwAAAD+zAQAAAAAAAAEdBgAAfgEAAH2VVUlO7MU/bLrLbnEHyz8AAAA/swEAAAAAAAABHgYAAH4BAAB58ugavUXGP4x511DU4co/AAAAP9IBAAAAAAAAAR8GAAB+AQAAdxEatoxjxj/cSGB6nsXKPwAAAD/SAQAAAAAAAAEgBgAAfgEAAPUKfkBUhsY/cChm68+yyj8AAAA/8gEAAAAAAAABIQYAAH4BAAD1Ka/bI6TGP/wHbFwBoMo/AAAAP/IBAAAAAAAAASIGAAB+AQAA9UjgdvPBxj+kOOMyN7zKPwAAAD/yAQAAAAAAAAEjBgAAfgEAAPFnERLD38Y/3Ehgep7Fyj8AAAA/AQIAAAAAAAABJAYAAH4BAABzrA++mvjGP6Q44zI3vMo/AAAAPwECAAAAAAAAASUGAAB+AQAAcRbbenoMxz/8mdHfovTKPwAAAD8gAgAAAAAAAAEmBgAAfgEAAPGlc0hiG8c/3NrF/T8ayz8AAAA/IAIAAAAAAAABJwYAAH4BAABxgKY3WiDHP8AbuhvdP8s/AAAAPyACAAAAAAAAASgGAAB+AQAAcYCmN1ogxz+AnaJXF4vLPwAAAD8wAgAAAAAAAAEpBgAAfgEAAO9a2SZSJcc/eC8I27jfyz8AAAA/MAIAAAAAAAABKgYAAH4BAADxpXNIYhvHP3TBbV5aNMw/AAAAP08CAAAAAAAAASsGAAB+AQAAb8tAWWoWxz9wU9Ph+4jMPwAAAD9PAgAAAAAAAAEsBgAAfgEAAPGlc0hiG8c/aHee6D4yzT8AAAA/XwIAAAAAAAABLQYAAH4BAABxFtt6egzHP4BaddHktc0/AAAAP18CAAAAAAAAAS4GAAB+AQAAc6wPvpr4xj+UPUy6ijnOPwAAAD9vAgAAAAAAAAEvBgAAfgEAAPMcd/Cy6cY/pCAjozC9zj8AAAA/bwIAAAAAAAABMAYAAH4BAABzIxNm68bGPxTTgrWgJM8/AAAAP44CAAAAAAAAATEGAAB+AQAAdU987Cufxj+4lV8PeJXPPwAAAD+OAgAAAAAAAAEyBgAAfgEAAPdVGGJkfMY/6DdC2oDzzz8AAAA/jgIAAAAAAAABMwYAAH4BAAB5XLTXnFnGP4CNjGGTO9A/AAAAP60CAAAAAAAAATQGAAB+AQAA+a3qbuUsxj/yrYbwYU7QPwAAAD+tAgAAAAAAAAE1BgAAfgEAAPtviDhG8cU/Kr4DOMlX0D8AAAA/rQIAAAAAAAABNgYAAH4BAAD9MSYCp7XFPyq+AzjJV9A/AAAAP8wCAAAAAAAAATcGAAB+AQAAAakpqveDxT9gzoB/MGHQPwAAAD/MAgAAAAAAAAE4BgAAfgEAAAEgLVJIUsU/uJ0JqfpE0D8AAAA/zAIAAAAAAAABOQYAAH4BAACBcWPpkCXFP/Lk0y4RJNA/AAAAP+UCAAAAAAAAAToGAAB+AQAABXj/XskCxT8gSL8h6PzPPwAAAD/lAgAAAAAAAAE7BgAAfgEAAAWkaOUJ28Q/gIXixxCMzz8AAAA/BAMAAAAAAAABPAYAAH4BAAAFpGjlCdvEP4CF4scQjM8/AAAAPwQDAAAAAAAAAT0GAAB+AQAABaRo5QnbxD+AheLHEIzPPwAAAD8EAwAAAAAAAAE+BgAAfgEAAAWkaOUJ28Q/gIXixxCMzz8AAAA/FAMAAAAAAAABPwYAAH4BAACsP3CoBPrTP3RuKuKjD9M/AAAAPwAAAAAAAAAAAUAGAAB+AQAALifbgm250z8iRIlz56zSPwAAAD8gAAAAAAAAAAFBBgAAfgEAAC4n24JtudM/IkSJc+es0j8AAAA/IAAAAAAAAAABQgYAAH4BAAAuJ9uCbbnTPyJEiXPnrNI/AAAAPz8AAAAAAAAAAUMGAAB+AQAALifbgm250z8iRIlz56zSPwAAAD8/AAAAAAAAAAFEBgAAfgEAAC4n24JtudM/IkSJc+es0j8AAAA/PwAAAAAAAAABRQYAAH4BAAAuJ9uCbbnTPyJEiXPnrNI/AAAAPz8AAAAAAAAAAUYGAAB+AQAALifbgm250z8iRIlz56zSPwAAAD8/AAAAAAAAAAFHBgAAfgEAAC4n24JtudM/IkSJc+es0j8AAAA/PwAAAAAAAAABSAYAAH4BAAAuJ9uCbbnTPyJEiXPnrNI/AAAAP14AAAAAAAAAAUkGAAB+AQAALifbgm250z8iRIlz56zSPwAAAD9eAAAAAAAAAAFKBgAAfgEAAC4n24JtudM/IkSJc+es0j8AAAA/XgAAAAAAAAABSwYAAH4BAAAuJ9uCbbnTPyJEiXPnrNI/AAAAP14AAAAAAAAAAUwGAAB+AQAALifbgm250z8iRIlz56zSPwAAAD9eAAAAAAAAAAFNBgAAfgEAAC4n24JtudM/IkSJc+es0j8AAAA/XgAAAAAAAAABTgYAAH4BAABu3w6c+bHTP6pHWutbQ9M/AAAAP6wAAAAAAAAAAU8GAAB+AQAAbiqpvQmo0z9uAJBlRWTTPwAAAD+sAAAAAAAAAAFQBgAAfgEAAO5Pds4Ro9M/ilEBy0mT0z8AAAA/zAAAAAAAAAABUQYAAH4BAADuT3bOEaPTP8AqMdQBx9M/AAAAP8wAAAAAAAAAAVIGAAB+AQAALgiq552b0z+gayXynuzTPwAAAD/MAAAAAAAAAAFTBgAAfgEAALDi3NaVoNM/nDTYs+8W1D8AAAA/6wAAAAAAAAABVAYAAH4BAAAuCKrnnZvTP0ZlT4olM9Q/AAAAP+sAAAAAAAAAAVUGAAB+AQAAsOLc1pWg0z9gtsDvKWLUPwAAAD/rAAAAAAAAAAFWBgAAfgEAALDi3NaVoNM/Cuc3xl9+1D8AAAA/CgEAAAAAAAABVwYAAH4BAAAuvQ/GjaXTPyI4qStkrdQ/AAAAPwoBAAAAAAAAAVgGAAB+AQAALnJ1pH2v0z/o8N6lTc7UPwAAAD8KAQAAAAAAAAFZBgAAfgEAAG7fDpz5sdM/dJmX2M/l1D8AAAA/GgEAAAAAAAABWgYAAH4BAADubqdp4cDTP+i5kWee+NQ/AAAAPxoBAAAAAAAAAVsGAAB+AQAA7NhyJsHU0z88Us1SuQbVPwAAAD85AQAAAAAAAAFcBgAAfgEAACz7cfws4dM/WNqL9mwL1T8AAAA/OQEAAAAAAAABXQYAAH4BAAAsZT25DPXTPzxSzVK5BtU/AAAAPzkBAAAAAAAAAV4GAAB+AQAArPTVhvQD1D8CQlALUv3UPwAAAD9YAQAAAAAAAAFfBgAAfgEAAGw8om1oC9Q/AkJQC1L91D8AAAA/WAEAAAAAAAABYAYAAH4BAACsXqFD1BfUP5AhVnyD6tQ/AAAAP1gBAAAAAAAAAWEGAAB+AQAAKu45Ebwm1D88iRqRaNzUPwAAAD9oAQAAAAAAAAFiBgAAfgEAAOrqa9YfONQ/zGggAprJ1D8AAAA/aAEAAAAAAAABYwYAAH4BAACo552bg0nUP3bQ5BZ/u9Q/AAAAP4cBAAAAAAAAAWQGAAB+AQAA6Amdce9V1D8GsOqHsKjUPwAAAD+HAQAAAAAAAAFlBgAAfgEAAOZzaC7PadQ/zp9tQEmf1D8AAAA/lwEAAAAAAAABZgYAAH4BAADm3TPrrn3UP86fbUBJn9Q/AAAAP5cBAAAAAAAAAWcGAAB+AQAAJrWYnwqU1D+yF6+clZrUPwAAAD+mAQAAAAAAAAFoBgAAfgEAAOaxymRupdQ/zp9tQEmf1D8AAAA/tgEAAAAAAAABaQYAAH4BAABmQWMyVrTUP3oHMlUukdQ/AAAAP7YBAAAAAAAAAWoGAAB+AQAApGNiCMLA1D9ef3OxeozUPwAAAD/GAQAAAAAAAAFrBgAAfgEAAOTQ+/89w9Q/shevnJWa1D8AAAA/xgEAAAAAAAABbAYAAH4BAADk0Pv/PcPUP5aP8PjhldQ/AAAAP+UBAAAAAAAAAW0GAAB+AQAA5ND7/z3D1D96BzJVLpHUPwAAAD/lAQAAAAAAAAFuBgAAfgEAAOaxymRupdQ/0ta6fvh01D8AAAA/5QEAAAAAAAABbwYAAH4BAADmscpkbqXUP9LWun74dNQ/AAAAPwQCAAAAAAAAAXAGAAB+AQAA5rHKZG6l1D/S1rp++HTUPwAAAD8EAgAAAAAAAAFxBgAAfgEAAOaxymRupdQ/0ta6fvh01D8AAAA/BAIAAAAAAAABcgYAAH4BAACm2mWwEo/UPyJEiXPnrNI/AAAAPwAAAAAAAAAAAXMGAAB+AQAAptplsBKP1D8iRIlz56zSPwAAAD8fAAAAAAAAAAF0BgAAfgEAAKbaZbASj9Q/IkSJc+es0j8AAAA/HwAAAAAAAAABdQYAAH4BAACm2mWwEo/UPyJEiXPnrNI/AAAAPx8AAAAAAAAAAXYGAAB+AQAA5vxkhn6b1D+KiE4J+WjTPwAAAD8+AAAAAAAAAAF3BgAAfgEAAGYiMpeGltQ/hhq0jJq90z8AAAA/PgAAAAAAAAABeAYAAH4BAACm2mWwEo/UP4KsGRA8EtQ/AAAAP04AAAAAAAAAAXkGAAB+AQAAZrhm2qaC1D8mb/ZpE4PUPwAAAD9OAAAAAAAAAAF6BgAAfgEAAObdM+uufdQ/AkJQC1L91D8AAAA/XgAAAAAAAAABewYAAH4BAACmcJrzMnvUPzKt5ZerhdU/AAAAP14AAAAAAAAAAXwGAAB+AQAAZgMB/LZ41D9kGHskBQ7WPwAAAD96AAAAAAAAAAF9BgAAfgEAAKa7NBVDcdQ/XnOTafeM1j8AAAA/egAAAAAAAAABfgYAAH4BAABomTU/12TUPzxG7Qo2B9c/AAAAP3oAAAAAAAAAAX8GAAB+AQAAKHc2aWtY1D8yoQVQKIbXPwAAAD+ZAAAAAAAAAAGABgAAfgEAAOhUN5P/S9Q/8LRTDwQm2D8AAAA/mQAAAAAAAAABgQYAAH4BAADoVDeT/0vUP/C0Uw8EJtg/AAAAP5kAAAAAAAAAAYIGAAB+AQAA6FQ3k/9L1D/wtFMPBCbYPwAAAD+4AAAAAAAAAAGDBgAAfgEAAOhUN5P/S9Q/8LRTDwQm2D8AAAA/uAAAAAAAAAABhAYAAH4BAAD2DFPThL7SP8o4oOKMy9w/AAAAPwAAAAAAAAAAAYUGAAB+AQAA9gxT04S+0j/KOKDijMvcPwAAAD8QAAAAAAAAAAGGBgAAfgEAAPYMU9OEvtI/yjig4ozL3D8AAAA/EAAAAAAAAAABhwYAAH4BAAD2DFPThL7SP8o4oOKMy9w/AAAAPx8AAAAAAAAAAYgGAAB+AQAAdlFRf1zX0j/6ozVv5lPdPwAAAD8fAAAAAAAAAAGJBgAAfgEAAHZRUX9c19I/+GzoMDd+3T8AAAA/PwAAAAAAAAABigYAAH4BAAB2nOugbM3SPxK+WZY7rd0/AAAAPz8AAAAAAAAAAYsGAAB+AQAA9gxT04S+0j9mH0hDp+XdPwAAAD8/AAAAAAAAAAGMBgAAfgEAALjqU/0YstI/toA28BIe3j8AAAA/XgAAAAAAAAABjQYAAH4BAAD4oocWparSP156YIiZZN4/AAAAP14AAAAAAAAAAY4GAAB+AQAAeMhUJ62l0j/o68t8bKbePwAAAD9eAAAAAAAAAAGPBgAAfgEAADimVVFBmdI/qm20uKbx3j8AAAA/fQAAAAAAAAABkAYAAH4BAAD4OLxZxZbSP/rOomUSKt8/AAAAP30AAAAAAAAAAZEGAAB+AQAA+Di8WcWW0j/gD5eDr0/fPwAAAD99AAAAAAAAAAGSBgAAfgEAAHgT70i9m9I/iEAOWuVr3z8AAAA/jQAAAAAAAAABkwYAAH4BAAB4E+9IvZvSP8BQi6FMdd8/AAAAP40AAAAAAAAAAZQGAAB+AQAAeMhUJ62l0j/c2ElFAHrfPwAAAD+sAAAAAAAAAAGVBgAAfgEAALjqU/0YstI/pMjM/Zhw3z8AAAA/rAAAAAAAAAABlgYAAH4BAAB254XCfMPSP264T7YxZ98/AAAAP7wAAAAAAAAAAZcGAAB+AQAANpkdZtDe0j/8l1UnY1TfPwAAAD+8AAAAAAAAAAGYBgAAfgEAADS4TgGg/NI/indbmJRB3z8AAAA/ywAAAAAAAAABmQYAAH4BAAA013+cbxrTPzjfH615M98/AAAAP8sAAAAAAAAAAZoGAAB+AQAAcmNKL7s60z8aV2EJxi7fPwAAAD/rAAAAAAAAAAGbBgAAfgEAADIV4tIOVtM/4EbkwV4l3z8AAAA/6wAAAAAAAAABnAYAAH4BAADwxnl2YnHTP6g2Z3r3G98/AAAAP+sAAAAAAAAAAZ0GAAB+AQAAbgt4IjqK0z/EviUeqyDfPwAAAD/6AAAAAAAAAAGeBgAAfgEAALDi3NaVoNM/4EbkwV4l3z8AAAA/+gAAAAAAAAABnwYAAH4BAABu3w6c+bHTP8S+JR6rIN8/AAAAPxkBAAAAAAAAAaAGAAB+AQAAbknaWNnF0z+m/xk8SEbfPwAAAD8ZAQAAAAAAAAGhBgAAfgEAAG7+PzfJz9M/brhPtjFn3z8AAAA/KQEAAAAAAAABogYAAH4BAADs2HImwdTTP0z5Q9TOjN8/AAAAPykBAAAAAAAAAaMGAAB+AQAAbLOlFbnZ0z9KwvaVH7ffPwAAAD85AQAAAAAAAAGkBgAAfgEAAKwgPw013NM/8rsgLqb93z8AAAA/OQEAAAAAAAABpQYAAH4BAABss6UVudnTP8AWRpG8H+A/AAAAP1gBAAAAAAAAAaYGAAB+AQAArGvZLkXS0z+Dz3sLpkDgPwAAAD9YAQAAAAAAAAGnBgAAfgEAACzcQGFdw9M/ZBBwKUNm4D8AAAA/aAEAAAAAAAABqAYAAH4BAABu3w6c+bHTP0VRZEfgi+A/AAAAP2gBAAAAAAAAAakGAAB+AQAA7k92zhGj0z8mklhlfbHgPwAAAD93AQAAAAAAAAGqBgAAfgEAAK54ERq2jNM/C9NMgxrX4D8AAAA/dwEAAAAAAAABqwYAAH4BAAAwNBNu3nPTP7MDxFlQ8+A/AAAAP4cBAAAAAAAAAawGAAB+AQAAsu8UwgZb0z9N8FteLA3hPwAAAD+HAQAAAAAAAAGtBgAAfgEAAPQ9fR6zP9M/r8x2G6Ed4T8AAAA/pQEAAAAAAAABrgYAAH4BAAA0jOV6XyTTP/Yg0zRiKeE/AAAAP6UBAAAAAAAAAa8GAAB+AQAANG20348G0z8TqZHYFS7hPwAAAD+1AQAAAAAAAAGwBgAAfgEAALQotjO47dI/E6mR2BUu4T8AAAA/tQEAAAAAAAABsQYAAH4BAAC2CYWY6M/SP70QVu36H+E/AAAAP8QBAAAAAAAAAbIGAAB+AQAAuOpT/Riy0j93vPnTORThPwAAAD/EAQAAAAAAAAGzBgAAfgEAAHgT70i9m9I/MmidungI4T8AAAA/5AEAAAAAAAABtAYAAH4BAAB4qSOM3YfSPwec/0RrAeE/AAAAP+QBAAAAAAAAAbUGAAB+AQAA+hmLvvV40j/Oi4L9A/jgPwAAAD/kAQAAAAAAAAG2BgAAfgEAAHqK8vANatI/USepnNvi4D8AAAA/8wEAAAAAAAABtwYAAH4BAAB6ivLwDWrSP+AGrw0N0OA/AAAAP/MBAAAAAAAAAbgGAAB+AQAA+mQl4AVv0j+YslL0S8TgPwAAAD8SAgAAAAAAAAG5BgAAfgEAAPpkJeAFb9I/mLJS9EvE4D8AAAA/EgIAAAAAAAABugYAAH4BAAD6ZCXgBW/SP5iyUvRLxOA/AAAAPxICAAAAAAAAAbsGAAB+AQAA+mQl4AVv0j+YslL0S8TgPwAAAD8SAgAAAAAAAAG8BgAAfgEAAHgyIOSMudI/op1fB22a3T8AAAA/AAAAAAAAAAABvQYAAH4BAAB4MiDkjLnSP6KdXwdtmt0/AAAAPyAAAAAAAAAAAb4GAAB+AQAAeDIg5Iy50j+inV8HbZrdPwAAAD8gAAAAAAAAAAG/BgAAfgEAAHgyIOSMudI/op1fB22a3T8AAAA/IAAAAAAAAAABwAYAAH4BAAB4MiDkjLnSP6KdXwdtmt0/AAAAPy8AAAAAAAAAAcEGAAB+AQAAeDIg5Iy50j+inV8HbZrdPwAAAD8vAAAAAAAAAAHCBgAAfgEAADQD6SKw8tI/vCUeqyCf3T8AAAA/TgAAAAAAAAABwwYAAH4BAAC0/EytdxXTPzB9ZXieh90/AAAAP04AAAAAAAAAAcQGAAB+AQAA8ogXQMM10z+i1KxFHHDdPwAAAD9OAAAAAAAAAAHFBgAAfgEAADLKR7H+X9M/+qM1b+ZT3T8AAAA/XgAAAAAAAAABxgYAAH4BAAAwnt4qvofTPxxjQVFJLt0/AAAAP14AAAAAAAAAAccGAAB+AQAA7rlBi/G20z9UqgvXXw3dPwAAAD+FAAAAAAAAAAHIBgAAfgEAACyw19oc69M/kPHVXHbs3D8AAAA/hQAAAAAAAAAByQYAAH4BAADqyzo7UBrUPyDR282n2dw/AAAAP5UAAAAAAAAAAcoGAAB+AQAAasWexRc91D/KOKDijMvcPwAAAD+VAAAAAAAAAAHLBgAAfgEAAGjkz2DnWtQ/5MBehkDQ3D8AAAA/pQAAAAAAAAABzAYAAH4BAADmKM4Mv3PUPyDR282n2dw/AAAAP6UAAAAAAAAAAc0GAAB+AQAAZrhm2qaC1D/kwF6GQNDcPwAAAD/EAAAAAAAAAAHOBgAAfgEAAGa4ZtqmgtQ/5MBehkDQ3D8AAAA/xAAAAAAAAAABzwYAAH4BAABmuGbapoLUP+TAXoZA0Nw/AAAAP8QAAAAAAAAAAdAGAAB+AQAAZrhm2qaC1D/kwF6GQNDcPwAAAD/EAAAAAAAAAAHRBgAAfgEAALeK7+EA7OA/RPQdnSUAyj8AAAA/AAAAAAAAAAAB0gYAAH4BAADY/L0xZ9TgP3gEm+SMCco/AAAAPx0AAAAAAAAAAdMGAAB+AQAA2Py9MWfU4D94BJvkjAnKPwAAAD8dAAAAAAAAAAHUBgAAfgEAANj8vTFn1OA/eASb5IwJyj8AAAA/PQAAAAAAAAAB1QYAAH4BAACX2r5b+8fgP/QrN2NEScs/AAAAPz0AAAAAAAAAAdYGAAB+AQAAuLZYaEHE4D/IkPaHJBjMPwAAAD89AAAAAAAAAAHXBgAAfgEAADncJXlJv+A/GBawO9P5zD8AAAA/TAAAAAAAAAAB2AYAAH4BAAC4AfOJUbrgP+x6b2CzyM0/AAAAP1wAAAAAAAAAAdkGAAB+AQAAuAHziVG64D9UvzT2xITOPwAAAD9cAAAAAAAAAAHaBgAAfgEAABdLJo4TueA/9BN30z1Kzz8AAAA/awAAAAAAAAAB2wYAAH4BAAB5lFmS1bfgP7AnxZIZ6s8/AAAAP2sAAAAAAAAAAdwGAAB+AQAAeZRZktW34D/WJchMrknQPwAAAD+LAAAAAAAAAAHdBgAAfgEAABdLJo4TueA/7D/scwOj0D8AAAA/iwAAAAAAAAAB3gYAAH4BAAD4boyBzbzgP5Q5FgyK6dA/AAAAP5oAAAAAAAAAAd8GAAB+AQAAOdwleUm/4D/IEkYVQh3RPwAAAD+aAAAAAAAAAAHgBgAAfgEAALi2WGhBxOA/GnQ0wq1V0T8AAAA/qgAAAAAAAAAB4QYAAH4BAAA4kYtXOcngP94sajyXdtE/AAAAP6oAAAAAAAAAAeIGAAB+AQAAGLXxSvPM4D/CbV5aNJzRPwAAAD/JAAAAAAAAAAHjBgAAfgEAANj8vTFn1OA/oq5SeNHB0T8AAAA/yQAAAAAAAAAB5AYAAH4BAAC31YkDEeLgP6B3BToi7NE/AAAAP8kAAAAAAAAAAeUGAAB+AQAAt4rv4QDs4D/0D0ElPfrRPwAAAD/ZAAAAAAAAAAHmBgAAfgEAAFX2Ibwu9+A/2IeCgYn10T8AAAA/2QAAAAAAAAAB5wYAAH4BAAD1YVSWXALhP9iHgoGJ9dE/AAAAP/gAAAAAAAAAAegGAAB+AQAANYRTbMgO4T9oZ4jyuuLRPwAAAD/4AAAAAAAAAAHpBgAAfgEAABZdHz5yHOE/oq5SeNHB0T8AAAA/CAEAAAAAAAAB6gYAAH4BAACzyFEYoCfhP971HP7noNE/AAAAPwgBAAAAAAAAAesGAAB+AQAAlKEd6kk14T/CpKuY43HRPwAAAD8XAQAAAAAAAAHsBgAAfgEAAPOftsz7PeE/jMt7jys+0T8AAAA/FwEAAAAAAAAB7QYAAH4BAACTC+mmKUnhP3R6CionD9E/AAAAPzcBAAAAAAAAAe4GAAB+AQAAU1O1jZ1Q4T9cKZnEIuDQPwAAAD83AQAAAAAAAAHvBgAAfgEAADJ3G4FXVOE/eh/y5DSQ0D8AAAA/NwEAAAAAAAAB8AYAAH4BAADSLeh8lVXhP7idCan6RNA/AAAAP1YBAAAAAAAAAfEGAAB+AQAAEpuBdBFY4T9kPBv8jgzQPwAAAD9WAQAAAAAAAAHyBgAAfgEAADJ3G4FXVOE/QAfLA0vXzz8AAAA/VgEAAAAAAAAB8wYAAH4BAAAS5huWIU7hP4CF4scQjM8/AAAAP2UBAAAAAAAAAfQGAAB+AQAAkwvppilJ4T/0E3fTPUrPPwAAAD9lAQAAAAAAAAH1BgAAfgEAAJRWg8g5P+E/9BN30z1Kzz8AAAA/hQEAAAAAAAAB9gYAAH4BAABUNITyzTLhP9zCBW45G88/AAAAP4UBAAAAAAAAAfcGAAB+AQAAFBKFHGIm4T/8gRFQnPXOPwAAAD+UAQAAAAAAAAH4BgAAfgEAAHWmUkI0G+E/wHGUCDXszj8AAAA/lAEAAAAAAAAB+QYAAH4BAABWYO14DgvhP2iiC99qCM8/AAAAP6QBAAAAAAAAAfoGAAB+AQAAFT7uoqL+4D+ksogm0hHPPwAAAD+kAQAAAAAAAAH7BgAAfgEAADZlItH48OA/hPN8RG83zz8AAAA/wwEAAAAAAAAB/AYAAH4BAACW+e/2yuXgPywk9BqlU88/AAAAP8MBAAAAAAAAAf0GAAB+AQAAV9fwIF/Z4D+AheLHEIzPPwAAAD/DAQAAAAAAAAH+BgAAfgEAAHj+JE+1y+A/QAfLA0vXzz8AAAA/0wEAAAAAAAAB/wYAAH4BAAAYAIxsA8PgP7jUVuepGtA/AAAAP9MBAAAAAAAAAQAHAAB+AQAA+G6Mgc284D+2ZrxqS2/QPwAAAD/yAQAAAAAAAAEBBwAAfgEAABdLJo4TueA/zIDgkaDI0D8AAAA/8gEAAAAAAAABAgcAAH4BAACZcPOeG7TgPx6rgQBdK9E/AAAAPwICAAAAAAAAAQMHAAB+AQAAWQNap5+x4D/2Ro5j7M/RPwAAAD8CAgAAAAAAAAEEBwAAfgEAAFkDWqefseA/9kaOY+zP0T8AAAA/EQIAAAAAAAABBQcAAH4BAABZA1qnn7HgP/ZGjmPsz9E/AAAAPxECAAAAAAAAAQYHAAB+AQAAWQNap5+x4D/2Ro5j7M/RPwAAAD9AAgAAAAAAAAEHBwAAfgEAAEwN3DB7A+I/HDkKLEJmsT8AAAA/AAAAAAAAAAABCAcAAH4BAABMDdwwewPiPxw5CixCZrE/AAAAPx8AAAAAAAAAAQkHAAB+AQAATA3cMHsD4j8cOQosQmaxPwAAAD8fAAAAAAAAAAEKBwAAfgEAAEwN3DB7A+I/HDkKLEJmsT8AAAA/HwAAAAAAAAABCwcAAH4BAADsLXTpmBjiP7z75oUZ17E/AAAAPz4AAAAAAAAAAQwHAAB+AQAAK1BzvwQl4j/guvJnfLGxPwAAAD8+AAAAAAAAAAENBwAAfgEAAAspP5GuMuI/4LryZ3yxsT8AAAA/TgAAAAAAAAABDgcAAH4BAABKSz5nGj/iP1Db7PZKxLE/AAAAP04AAAAAAAAAAQ8HAAB+AQAAKSQKOcRM4j+QWQS7EHmxPwAAAD9eAAAAAAAAAAEQBwAAfgEAAElqbwLqXOI/6JYnYTkIsT8AAAA/XgAAAAAAAAABEQcAAH4BAACJQdS2RXPiPwxWM0Oc4rA/AAAAP20AAAAAAAAAARIHAAB+AQAAaM8FZ9+K4j/4clxa9l6wPwAAAD99AAAAAAAAAAETBwAAfgEAAKemahs7oeI/xNB5j+0AsD8AAAA/fQAAAAAAAAABFAcAAH4BAAAGWmnc3LPiP+jeFsUDka8/AAAAP40AAAAAAAAAARUHAAB+AQAAhukBqsTC4j8UMmg8WTmwPwAAAD+NAAAAAAAAAAEWBwAAfgEAACVVNITyzeI/2LNQeJOEsD8AAAA/rAAAAAAAAAABFwcAAH4BAACEU81mpNbiPywVPyX/vLA/AAAAP6wAAAAAAAAAARgHAAB+AQAAJQqaYuLX4j8MVjNDnOKwPwAAAD+7AAAAAAAAAAEZBwAAfgEAAMbAZl4g2eI/XLch8AcbsT8AAAA/uwAAAAAAAAABGgcAAH4BAACEU81mpNbiP5BZBLsQebE/AAAAP8sAAAAAAAAAARsHAAB+AQAAhFPNZqTW4j8UXdUyhQ+yPwAAAD/LAAAAAAAAAAEcBwAAfgEAAKUvZ3Pq0uI/vB+yjFyAsj8AAAA/6gAAAAAAAAABHQcAAH4BAACEnmeItMziP8QmVHxFrbM/AAAAP+oAAAAAAAAAAR4HAAB+AQAAZQ1onX7G4j8E0Ng2Nzi1PwAAAD/qAAAAAAAAAAEfBwAAfgEAAEZ8aLJIwOI/kNpLnpT7tj8AAAA/CgEAAAAAAAABIAcAAH4BAADlfc/PlrfiP0ikyudUmbg/AAAAPwoBAAAAAAAAASEHAAB+AQAAZqOc4J6y4j/Yrj1Psly6PwAAAD8KAQAAAAAAAAEiBwAAfgEAAKZb0Pkqq+I/ZLmwtg8gvD8AAAA/GQEAAAAAAAABIwcAAH4BAAAngZ0KM6biP/Dn7iSwjL4/AAAAPxkBAAAAAAAAASQHAAB+AQAARl03F3mi4j80HfzMSdHAPwAAAD84AQAAAAAAAAElBwAAfgEAAMeCBCiBneI/lIWMaZ42wj8AAAA/OAEAAAAAAAABJgcAAH4BAADnXp40x5niP2h8sREgWsM/AAAAP0gBAAAAAAAAAScHAAB+AQAA516eNMeZ4j9ofLERIFrDPwAAAD9IAQAAAAAAAAEoBwAAfgEAAOdenjTHmeI/aHyxESBawz8AAAA/WAEAAAAAAAABKQcAAH4BAADnXp40x5niP2h8sREgWsM/AAAAP1gBAAAAAAAAASoHAAB+AQAA3+xbUWR04z8Sq6wvFtbXPwAAAD8AAAAAAAAAAAErBwAAfgEAAN/sW1FkdOM/EqusLxbW1z8AAAA/HwAAAAAAAAABLAcAAH4BAADf7FtRZHTjPxKrrC8W1tc/AAAAPx8AAAAAAAAAAS0HAAB+AQAA/6nEwtpS4z8q/B2VGgXYPwAAAD8fAAAAAAAAAAEuBwAAfgEAAAFA+QX7PuM/DD0Ss7cq2D8AAAA/PgAAAAAAAAABLwcAAH4BAADi+ZM81S7jPyaOgxi8Wdg/AAAAPz4AAAAAAAAAATAHAAB+AQAAIv1hd3Ed4z/Oh62wQqDYPwAAAD8+AAAAAAAAAAExBwAAfgEAAKNtyamJDuM/PHFaAWLd2D8AAAA/TgAAAAAAAAABMgcAAH4BAACjuGPLmQTjP5DSSK7NFdk/AAAAP10AAAAAAAAAATMHAAB+AQAAhCdk4GP+4j/gMzdbOU7ZPwAAAD9dAAAAAAAAAAE0BwAAfgEAAES6yujn++I/+oSowD192T8AAAA/fQAAAAAAAAABNQcAAH4BAAAk3jDcof/iP6J+0ljEw9k/AAAAP30AAAAAAAAAATYHAAB+AQAAAgKXz1sD4z9IePzwSgraPwAAAD99AAAAAAAAAAE3BwAAfgEAAGMAMLINDOM/mNnqnbZC2j8AAAA/jAAAAAAAAAABOAcAAH4BAADC/siUvxTjP0AKYnTsXto/AAAAP4wAAAAAAAAAATkHAAB+AQAAoteUZmki4z/sOtlKInvaPwAAAD+sAAAAAAAAAAE6BwAAfgEAAKJBYCNJNuM/euORfaSS2j8AAAA/rAAAAAAAAAABOwcAAH4BAADgGMXXpEzjPwaMSrAmqto/AAAAP7sAAAAAAAAAATwHAAB+AQAAQMzDmEZf4z92rEQ/9bzaPwAAAD+7AAAAAAAAAAE9BwAAfgEAAN/sW1FkdOM/ykSAKhDL2j8AAAA/ygAAAAAAAAABPgcAAH4BAAB+DfQJgonjPzplerne3do/AAAAP8oAAAAAAAAAAT8HAAB+AQAAHS6Mwp+e4z+qhXRIrfDaPwAAAD/pAAAAAAAAAAFABwAAfgEAAHzhioNBseM/HKZu13sD2z8AAAA/6QAAAAAAAAABQQcAAH4BAAD9cCNRKcDjP8jW5a2xH9s/AAAAP+kAAAAAAAAAAUIHAAB+AQAA3EnvItPN4z+Mjxsom0DbPwAAAD8IAQAAAAAAAAFDBwAAfgEAADxIiAWF1uM/pOCMjZ9v2z8AAAA/CAEAAAAAAAABRAcAAH4BAABb2YfwutzjPy5S+IFysds/AAAAPwgBAAAAAAAAAUUHAAB+AQAAu9cg02zl4z+6w2N2RfPbPwAAAD8YAQAAAAAAAAFGBwAAfgEAAPtEusro5+M/YL2NDsw53D8AAAA/GAEAAAAAAAABRwcAAH4BAAC71yDTbOXjP+wu+QKfe9w/AAAAPzcBAAAAAAAAAUgHAAB+AQAAW9mH8Lrc4z/KOKDijMvcPwAAAD83AQAAAAAAAAFJBwAAfgEAAJyRuwlH1eM/VKoL118N3T8AAAA/RwEAAAAAAAABSgcAAH4BAACd3FUrV8vjP8STuCd/St0/AAAAP0cBAAAAAAAAAUsHAAB+AQAAnSfwTGfB4z8U9abU6oLdPwAAAD9WAQAAAAAAAAFMBwAAfgEAAJ1yim53t+M/ZFaVgVa73T8AAAA/VgEAAAAAAAABTQcAAH4BAACdvSSQh63jP2YfSEOn5d0/AAAAP3YBAAAAAAAAAU4HAAB+AQAA3XVYqROm4z/0xwB2Kf3dPwAAAD92AQAAAAAAAAFPBwAAfgEAAH53v8ZhneM/Kth9vZAG3j8AAAA/dgEAAAAAAAABUAcAAH4BAAC+L/Pf7ZXjP0ZgPGFEC94/AAAAP5UBAAAAAAAAAVEHAAB+AQAAHsTABcCK4z/0xwB2Kf3dPwAAAD+VAQAAAAAAAAFSBwAAfgEAAH9YjiuSf+M/8v5NtNjS3T8AAAA/lQEAAAAAAAABUwcAAH4BAADAEMJEHnjjP9yt3E7Uo90/AAAAP7QBAAAAAAAAAVQHAAB+AQAAXxIpYmxv4z+ITO6haGvdPwAAAD+0AQAAAAAAAAFVBwAAfgEAAH/uwm6ya+M/UnO+mLA33T8AAAA/tAEAAAAAAAABVgcAAH4BAABAgSl3NmnjP3JpF7nC59w/AAAAP8QBAAAAAAAAAVcHAAB+AQAAoMpce/hn4z+UX3DZ1JfcPwAAAD/EAQAAAAAAAAFYBwAAfgEAAH/uwm6ya+M/fEVMsn8+3D8AAAA/4wEAAAAAAAABWQcAAH4BAAA/No9VJnPjP6By8hBBxNs/AAAAP+MBAAAAAAAAAVoHAAB+AQAAnzQoONh74z9wB12E5zvbPwAAAD/jAQAAAAAAAAFbBwAAfgEAAJ/pjRbIheM/znvNaL+g2j8AAAA/AgIAAAAAAAABXAcAAH4BAAA+VcDw9ZDjPxBof6njANo/AAAAPwICAAAAAAAAAV0HAAB+AQAAPgomz+Wa4z9SVDHqB2HZPwAAAD8CAgAAAAAAAAFeBwAAfgEAAB3j8aCPqOM/PqinPxGz2D8AAAA/IgIAAAAAAAABXwcAAH4BAAB84YqDQbHjP7ik1secHNg/AAAAPyICAAAAAAAAAWAHAAB+AQAAPClXarW44z/4WTvKEafXPwAAAD8iAgAAAAAAAAFhBwAAfgEAAHyW8GExu+M//sfVRnBS1z8AAAA/MQIAAAAAAAABYgcAAH4BAAB8lvBhMbvjPxyH4SjTLNc/AAAAPzECAAAAAAAAAWMHAAB+AQAA/ru9cjm24z/I7qU9uB7XPwAAAD9QAgAAAAAAAAFkBwAAfgEAAJ29JJCHreM/4D8Xo7xN1z8AAAA/UAIAAAAAAAABZQcAAH4BAACdvSSQh63jP+A/F6O8Tdc/AAAAP1ACAAAAAAAAAWYHAAB+AQAAnb0kkIet4z/gPxejvE3XPwAAAD9QAgAAAAAAAAFnBwAAfgEAAJ29JJCHreM/4D8Xo7xN1z8AAAA/cAIAAAAAAAABaAcAAH4BAACoOFbXj4LpP2iBAniCkd8/AAAAPwAAAAAAAAAAAWkHAAB+AQAAqDhW14+C6T9ogQJ4gpHfPwAAAD8fAAAAAAAAAAFqBwAAfgEAAKg4VtePguk/aIECeIKR3z8AAAA/HwAAAAAAAAABawcAAH4BAACoOFbXj4LpP2iBAniCkd8/AAAAPx8AAAAAAAAAAWwHAAB+AQAAqDhW14+C6T9ogQJ4gpHfPwAAAD8+AAAAAAAAAAFtBwAAfgEAAKg4VtePguk/aIECeIKR3z8AAAA/PgAAAAAAAAABbgcAAH4BAACoOFbXj4LpP2iBAniCkd8/AAAAPz4AAAAAAAAAAW8HAAB+AQAAqDhW14+C6T9ogQJ4gpHfPwAAAD8+AAAAAAAAAAFwBwAAfgEAAKg4VtePguk/aIECeIKR3z8AAAA/TgAAAAAAAAABcQcAAH4BAACoOFbXj4LpP2iBAniCkd8/AAAAP04AAAAAAAAAAXIHAAB+AQAAqDhW14+C6T9ogQJ4gpHfPwAAAD9OAAAAAAAAAAFzBwAAfgEAAKg4VtePguk/aIECeIKR3z8AAAA/TgAAAAAAAAABdAcAAH4BAACoOFbXj4LpP2iBAniCkd8/AAAAP10AAAAAAAAAAXUHAAB+AQAAqDhW14+C6T9ogQJ4gpHfPwAAAD9dAAAAAAAAAAF2BwAAfgEAAKg4VtePguk/aIECeIKR3z8AAAA/XQAAAAAAAAABdwcAAH4BAACoOFbXj4LpP2iBAniCkd8/AAAAP10AAAAAAAAAAXgHAAB+AQAASYVXFu5v6T8cjq5HdQTfPwAAAD+sAAAAAAAAAAF5BwAAfgEAAMmqJCf2auk/juX1FPPs3j8AAAA/rAAAAAAAAAABegcAAH4BAABprItERGLpPzhNuinY3t4/AAAAP8sAAAAAAAAAAXsHAAB+AQAAavclZlRY6T8CPT3icNXePwAAAD/LAAAAAAAAAAF8BwAAfgEAAKqvWX/gUOk/yizAmgnM3j8AAAA/ywAAAAAAAAABfQcAAH4BAAALRCelskXpP3SUhK/uvd4/AAAAP+oAAAAAAAAAAX4HAAB+AQAAyyEoz0Y56T8+hAdoh7TePwAAAD/qAAAAAAAAAAF/BwAAfgEAAAsl9gnjJ+k/dJSEr+693j8AAAA/6gAAAAAAAAABgAcAAH4BAABNKMREfxbpP+a0fj690N4/AAAAP/oAAAAAAAAAAYEHAAB+AQAArQcsjGEB6T+qbbS4pvHePwAAAD8JAQAAAAAAAAGCBwAAfgEAAC14k7558ug/qDZnevcb3z8AAAA/CQEAAAAAAAABgwcAAH4BAACt6PrwkePoP4p3W5iUQd8/AAAAPxkBAAAAAAAAAYQHAAB+AQAADn3IFmTY6D+kyMz9mHDfPwAAAD8ZAQAAAAAAAAGFBwAAfgEAAO42Y00+yOg/Zkq1OdO73z8AAAA/OAEAAAAAAAABhgcAAH4BAABvp8p/VrnoPxTmzrqGA+A/AAAAPzgBAAAAAAAAAYcHAAB+AQAAkM7+rayr6D8i82BOMTDgPwAAAD9IAQAAAAAAAAGIBwAAfgEAAFCs/9dAn+g/HrwTEIJa4D8AAAA/SAEAAAAAAAABiQcAAH4BAACQZDPxzJfoPxyFxtHShOA/AAAAP1cBAAAAAAAAAYoHAAB+AQAAsEDN/RKU6D8LCprByazgPwAAAD9XAQAAAAAAAAGLBwAAfgEAANEcZwpZkOg/wX7waVnL4D8AAAA/dwEAAAAAAAABjAcAAH4BAADRHGcKWZDoPyZbCyfO2+A/AAAAP3cBAAAAAAAAAY0HAAB+AQAAUPeZ+VCV6D9RJ6mc2+LgPwAAAD93AQAAAAAAAAGOBwAAfgEAAJBkM/HMl+g/bK9nQI/n4D8AAAA/dwEAAAAAAAABjwcAAH4BAABwiJnkhpvoP5Z7Bbac7uA/AAAAP4YBAAAAAAAAAZAHAAB+AQAAsfUy3AKe6D+WewW2nO7gPwAAAD+GAQAAAAAAAAGRBwAAfgEAAI8Zmc+8oeg/pb/kh/bw4D8AAAA/pgEAAAAAAAABkgcAAH4BAABwPf/CdqXoP4g3JuRC7OA/AAAAP6YBAAAAAAAAAZMHAAB+AQAAEPTLvrSm6D9fa4huNeXgPwAAAD+1AQAAAAAAAAGUBwAAfgEAAE9hZbYwqeg/X2uIbjXl4D8AAAA/tQEAAAAAAAABlQcAAH4BAADvFzKybqroPzSf6vgn3uA/AAAAP8UBAAAAAAAAAZYHAAB+AQAAL4XLqeqs6D9C48nKgeDgPwAAAD/FAQAAAAAAAAGXBwAAfgEAANA7mKUorug/USepnNvi4D8AAAA/5AEAAAAAAAABmAcAAH4BAACvX/6Y4rHoP19riG415eA/AAAAP+QBAAAAAAAAAZkHAAB+AQAATxbLlCCz6D9sr2dAj+fgPwAAAD/kAQAAAAAAAAGaBwAAfgEAAO/Ml5BetOg/lnsFtpzu4D8AAAA/AwIAAAAAAAABmwcAAH4BAACQg2SMnLXoP5Z7Bbac7uA/AAAAPwMCAAAAAAAAAZwHAAB+AQAADl6Xe5S66D+zA8RZUPPgPwAAAD8DAgAAAAAAAAGdBwAAfgEAAFDLMHMQveg/zouC/QP44D8AAAA/EgIAAAAAAAABngcAAH4BAAAOE/1ZhMToP+sTQaG3/OA/AAAAPxICAAAAAAAAAZ8HAAB+AQAAL6T8RLrK6D8HnP9EawHhPwAAAD8xAgAAAAAAAAGgBwAAfgEAAC9ZYiOq1Og/MmidungI4T8AAAA/MQIAAAAAAAABoQcAAH4BAAAvDsgBmt7oPzJonbp4COE/AAAAP1ACAAAAAAAAAaIHAAB+AQAAznn628fp6D8V4N4WxQPhPwAAAD9QAgAAAAAAAAGjBwAAfgEAAG3lLLb19Og/B5z/RGsB4T8AAAA/UAIAAAAAAAABpAcAAH4BAAAMUV+QIwDpP86Lgv0D+OA/AAAAP3ACAAAAAAAAAaUHAAB+AQAAbE/4ctUI6T+INybkQuzgPwAAAD9wAgAAAAAAAAGmBwAAfgEAAGwEXlHFEuk/USepnNvi4D8AAAA/cAIAAAAAAAABpwcAAH4BAAAsTCo4ORrpP9LCzzuzzeA/AAAAP38CAAAAAAAAAagHAAB+AQAAS90pI28g6T801jc317PgPwAAAD9/AgAAAAAAAAGpBwAAfgEAAEuSjwFfKuk/fmHhjkeV4D8AAAA/nwIAAAAAAAABqgcAAH4BAADs/cHbjDXpP50g7XCqb+A/AAAAP58CAAAAAAAAAasHAAB+AQAA6rInunw/6T+RE1vd/0LgPwAAAD+uAgAAAAAAAAGsBwAAfgEAAKr686DwRuk/aH4KpqER4D8AAAA/rgIAAAAAAAABrQcAAH4BAAAJ+YyDok/pP9hqr8ihzt8/AAAAP74CAAAAAAAAAa4HAAB+AQAAyUBZahZX6T8ycYUwG4jfPwAAAD++AgAAAAAAAAGvBwAAfgEAAKpkv13QWuk/pv8ZPEhG3z8AAAA/3QIAAAAAAAABsAcAAH4BAAAoP/JMyF/pP3Im6jKQEt8/AAAAP90CAAAAAAAAAbEHAAB+AQAAaayLRERi6T+O5fUU8+zePwAAAD/dAgAAAAAAAAGyBwAAfgEAAAljWECCY+k/5rR+Pr3Q3j8AAAA/7QIAAAAAAAABswcAAH4BAAAJY1hAgmPpP7CkAfdVx94/AAAAP+0CAAAAAAAAAbQHAAB+AQAAaayLRERi6T90lISv7r3ePwAAAD/tAgAAAAAAAAG1BwAAfgEAAMn1vkgGYek/WgzGCzu53j8AAAA/DAMAAAAAAAABtgcAAH4BAAAoP/JMyF/pP1oMxgs7ud4/AAAAPwwDAAAAAAAAAbcHAAB+AQAAKD/yTMhf6T9aDMYLO7nePwAAAD8cAwAAAAAAAAG4BwAAfgEAACg/8kzIX+k/WgzGCzu53j8AAAA/HAMAAAAAAAABuQcAAH4BAAAoP/JMyF/pP1oMxgs7ud4/AAAAPxwDAAAAAAAAAboHAAB+AQAAKD/yTMhf6T9aDMYLO7nePwAAAD8cAwAAAAAAAAG7BwAAfgEAAOoc83ZcU+k/iEAOWuVr3z8AAAA/SgMAAAAAAAABvAcAAH4BAABJZiZ7HlLpP0rC9pUft98/AAAAP0oDAAAAAAAAAb0HAAB+AQAAqq9Zf+BQ6T8iKq6M4AXgPwAAAD9qAwAAAAAAAAG+BwAAfgEAAAn5jIOiT+k/LzdAIIsy4D8AAAA/agMAAAAAAAABvwcAAH4BAADLi/OLJk3pPywA8+HbXOA/AAAAP2oDAAAAAAAAAcAHAAB+AQAAKtUmkOhL6T84DYV1hongPwAAAD95AwAAAAAAAAHBBwAAfgEAAOpnjZhsSek/eiqUUJi/4D8AAAA/eQMAAAAAAAABwgcAAH4BAABJscCcLkjpP9zPYc9d+uA/AAAAP5kDAAAAAAAAAcMHAAB+AQAA6meNmGxJ6T8DZbIGvCvhPwAAAD+ZAwAAAAAAAAHEBwAAfgEAAOpnjZhsSek/D3JEmmZY4T8AAAA/qAMAAAAAAAABxQcAAH4BAAAq1SaQ6EvpPwD3F4pdgOE/AAAAP6gDAAAAAAAAAcYHAAB+AQAAy4vziyZN6T/we+t5VKjhPwAAAD+4AwAAAAAAAAHHBwAAfgEAAAn5jIOiT+k/tDQh9D3J4T8AAAA/uAMAAAAAAAAByAcAAH4BAABJZiZ7HlLpPyVVG4MM3OE/AAAAP9cDAAAAAAAAAckHAAB+AQAAitO/cppU6T9OIbn4GePhPwAAAD/XAwAAAAAAAAHKBwAAfgEAACqKjG7YVek/TiG5+Bnj4T8AAAA/1wMAAAAAAAABywcAAH4BAAAqioxu2FXpP04hufgZ4+E/AAAAP9cDAAAAAAAAAcwHAAB+AQAA6hzzdlxT6T9OIbn4GePhPwAAAD/XAwAAAAAAAAHNBwAAfgEAAOoc83ZcU+k/TiG5+Bnj4T8AAAA/9gMAAAAAAAABzgcAAH4BAACLHlqUqkrpP7drbjLtnuE/AAAAPxYEAAAAAAAAAc8HAAB+AQAAC4/BxsI76T8df9YtEYXhPwAAAD8WBAAAAAAAAAHQBwAAfgEAAAuPwcbCO+k/HX/WLRGF4T8AAAA/FgQAAAAAAAAB0QcAAH4BAAALj8HGwjvpPx1/1i0RheE/AAAAPyUEAAAAAAAAAdIHAAB+AQAAC4/BxsI76T8df9YtEYXhPwAAAD8lBAAAAAAAAAHTBwAAfgEAAK1Sxq1x9+g/gMF2RtDWaz8AAAA/AAAAAAAAAAAB1AcAAH4BAABt5Sy29fToP0CuMW9q2Xo/AAAAPyAAAAAAAAAAAdUHAAB+AQAAbeUstvX06D9ArjFvatl6PwAAAD8gAAAAAAAAAAHWBwAAfgEAAG3lLLb19Og/QK4xb2rZej8AAAA/IAAAAAAAAAAB1wcAAH4BAADtv1+l7fnoPyAplsxQ/5A/AAAAPz8AAAAAAAAAAdgHAAB+AQAALS35nGn86D/wSO8CaUmWPwAAAD8/AAAAAAAAAAHZBwAAfgEAAEy++IefAuk/0O0B7S91nD8AAAA/TwAAAAAAAAAB2gcAAH4BAABsT/hy1QjpP7jOQx8qMqI/AAAAP14AAAAAAAAAAdsHAAB+AQAAK5fEWUkQ6T8IozXQR5OlPwAAAD9eAAAAAAAAAAHcBwAAfgEAAGy5wy+1HOk/kPzgNBTWqT8AAAA/XgAAAAAAAAAB3QcAAH4BAAAsAZAWKSTpP0jUo12mza0/AAAAP30AAAAAAAAAAd4HAAB+AQAA7Ehc/Zwr6T9ctyHwBxuxPwAAAD99AAAAAAAAAAHfBwAAfgEAAKqQKOQQM+k/kIRxsTxPsz8AAAA/fQAAAAAAAAAB4AcAAH4BAAAqa1vTCDjpPyiP5BiaErU/AAAAP50AAAAAAAAAAeEHAAB+AQAAC4/BxsI76T9kOGnTi522PwAAAD+dAAAAAAAAAAHiBwAAfgEAAKpFjsIAPek/OJ0o+Gtstz8AAAA/nQAAAAAAAAAB4wcAAH4BAABL/Fq+Pj7pP8Sg+W/gArg/AAAAP6wAAAAAAAAAAeQHAAB+AQAAS/xavj4+6T/EoPlv4AK4PwAAAD+sAAAAAAAAAAHlBwAAfgEAAEv8Wr4+Puk/xKD5b+ACuD8AAAA/rAAAAAAAAAAB5gcAAH4BAABL/Fq+Pj7pP8Sg+W/gArg/AAAAP8wAAAAAAAAAAecHAAB+AQAAaRZXASR26T949T5FK6moPwAAAD8AAAAAAAAAAAHoBwAAfgEAAGkWVwEkduk/ePU+RSupqD8AAAA/DwAAAAAAAAAB6QcAAH4BAABpFlcBJHbpP3hLGTKDVaw/AAAAPw8AAAAAAAAAAeoHAAB+AQAAyF+KBeZ06T/AHwvjoLavPwAAAD8vAAAAAAAAAAHrBwAAfgEAAKiD8PifeOk/OPgVDqVAsT8AAAA/LwAAAAAAAAAB7AcAAH4BAABIOr303XnpPzBArBsrk7I/AAAAPy8AAAAAAAAAAe0HAAB+AQAAiKdW7Fl86T/4yDZHTgu0PwAAAD8+AAAAAAAAAAHuBwAAfgEAAAiCidtRgek/HLOvH927tT8AAAA/TgAAAAAAAAAB7wcAAH4BAACIXLzKSYbpP0B5XfEow7Y/AAAAP04AAAAAAAAAAfAHAAB+AQAA51pVrfuO6T+ovSKHOn+3PwAAAD9eAAAAAAAAAAHxBwAAfgEAAOcPu4vrmOk/cD8Lw3TKtz8AAAA/XgAAAAAAAAAB8gcAAH4BAABGDlRunaHpP+BfBVJD3bc/AAAAP30AAAAAAAAAAfMHAAB+AQAApwztUE+q6T+Q/hal16S3PwAAAD99AAAAAAAAAAH0BwAAfgEAAAYLhjMBs+k/6Ds6SwA0tz8AAAA/fQAAAAAAAAAB9QcAAH4BAABnCR8Ws7vpP0B5XfEow7Y/AAAAP5sAAAAAAAAAAfYHAAB+AQAAZr6E9KLF6T/gNJhbFwe2PwAAAD+bAAAAAAAAAAH3BwAAfgEAAMa8HddUzuk/SE7w+vzstD8AAAA/mwAAAAAAAAAB+AcAAH4BAAAF3xytwNrpP1QGWu12mrM/AAAAP6sAAAAAAAAAAfkHAAB+AQAApEpPh+7l6T+Ifc/BUyKyPwAAAD+rAAAAAAAAAAH6BwAAfgEAAIRutXqo6ek/OPgVDqVAsT8AAAA/ygAAAAAAAAAB+wcAAH4BAADF205yJOzpPzDxcx68E7A/AAAAP8oAAAAAAAAAAfwHAAB+AQAAxdtOciTs6T8QVoyZ4BiuPwAAAD/aAAAAAAAAAAH9BwAAfgEAAOS36H5q6Ok/oAolFOYvrD8AAAA/2gAAAAAAAAAB/gcAAH4BAAAFlIKLsOTpP7jCjgZg3ao/AAAAP+kAAAAAAAAAAf8HAAB+AQAApZXpqP7b6T+4c1YJ8V2oPwAAAD/pAAAAAAAAAAEACAAAfgEAAMa8HddUzuk/qGUSKh8Epj8AAAA/CAEAAAAAAAABAQgAAH4BAADl41EFq8DpPxBbn8LBQKQ/AAAAPwgBAAAAAAAAAQIIAAB+AQAARngfK3216T+AV85KTaqjPwAAAD8IAQAAAAAAAAEDCAAAfgEAAIYwU0QJruk/yNXlDhNfoz8AAAA/GAEAAAAAAAABBAgAAH4BAADnxCBq26LpP3CYwmjqz6M/AAAAPxgBAAAAAAAAAQUIAAB+AQAAp6IhlG+W6T+gXnA6NtekPwAAAD83AQAAAAAAAAEGCAAAfgEAACcTicaHh+k/IGnjoZOapj8AAAA/NwEAAAAAAAABBwgAAH4BAACog/D4n3jpP5C0SieOg6g/AAAAPzcBAAAAAAAAAQgIAAB+AQAAiT2LL3po6T+Q/OA0FNapPwAAAD9XAQAAAAAAAAEJCAAAfgEAAIrTv3KaVOk/oAolFOYvrD8AAAA/VwEAAAAAAAABCggAAH4BAAALj8HGwjvpPxBWjJngGK4/AAAAP1cBAAAAAAAAAQsIAAB+AQAAC4/BxsI76T8QVoyZ4BiuPwAAAD92AQAAAAAAAAEMCAAAfgEAAAuPwcbCO+k/EFaMmeAYrj8AAAA/dgEAAAAAAAABDQgAAH4BAAALj8HGwjvpPxBWjJngGK4/AAAAP3YBAAAAAAAAAQ4IAAB+AQAAn5qqbeyE6j/UQb6KtZjJPwAAAD8AAAAAAAAAAAEPCAAAfgEAAF2X3DJQluo/sBQYLPQSyj8AAAA/IAAAAAAAAAABEAgAAH4BAABdl9wyUJbqP7AUGCz0Eso/AAAAPyAAAAAAAAAAAREIAAB+AQAAXZfcMlCW6j+wFBgs9BLKPwAAAD8/AAAAAAAAAAESCAAAfgEAAP6YQ1Cejeo/hAs91HU2yz8AAAA/PwAAAAAAAAABEwgAAH4BAABf4nZUYIzqPyjOGS5Np8s/AAAAPz8AAAAAAAAAARQIAAB+AQAAfr4QYaaI6j90wW1eWjTMPwAAAD9eAAAAAAAAAAEVCAAAfgEAAD5Rd2kqhuo/VJTH/5iuzD8AAAA/XgAAAAAAAAABFggAAH4BAADfB0RlaIfqP/RWpFlwH80/AAAAP14AAAAAAAAAARcIAAB+AQAAwCuqWCKL6j9ESviJfazNPwAAAD9uAAAAAAAAAAEYCAAAfgEAAN+8qUNYkeo/IB1SK7wmzj8AAAA/fQAAAAAAAAABGQgAAH4BAAD+TakujpfqPxhBHTL/z84/AAAAP30AAAAAAAAAARoIAAB+AQAAPrtCJgqa6j/YVGvx2m/PPwAAAD+dAAAAAAAAAAEbCAAAfgEAAB3fqBnEneo/ZDwb/I4M0D8AAAA/nQAAAAAAAAABHAgAAH4BAABdl9wyUJbqP9YlyEyuSdA/AAAAP50AAAAAAAAAAR0IAAB+AQAAXZfcMlCW6j/WJchMrknQPwAAAD+sAAAAAAAAAAEeCAAAfgEAAF2X3DJQluo/1iXITK5J0D8AAAA/rAAAAAAAAAABHwgAAH4BAABdl9wyUJbqP9YlyEyuSdA/AAAAP6wAAAAAAAAAASAIAAB+AQAAxlJSGnW66T/ki40A0ZrIPwAAAD8AAAAAAAAAAAEhCAAAfgEAAMZSUhp1uuk/5IuNANGayD8AAAA/EAAAAAAAAAABIggAAH4BAADGUlIadbrpP+SLjQDRmsg/AAAAPxAAAAAAAAAAASMIAAB+AQAAxlJSGnW66T/ki40A0ZrIPwAAAD8vAAAAAAAAAAEkCAAAfgEAAGVz6tKSz+k/cP349KPcyD8AAAA/LwAAAAAAAAABJQgAAH4BAADmTR3CitTpP9ivWAcURMk/AAAAPy8AAAAAAAAAASYIAAB+AQAABd8crcDa6T8QUjvSHKLJPwAAAD8/AAAAAAAAAAEnCAAAfgEAAAWUgouw5Ok/WEWPAiovyj8AAAA/PwAAAAAAAAABKAgAAH4BAAAk2udU1vTpP9zaxf0/Gss/AAAAP14AAAAAAAAAASkIAAB+AQAAZPzmKkIB6j9wU9Ph+4jMPwAAAD9uAAAAAAAAAAEqCAAAfgEAAINCTPRnEeo/QNxdDR8Bzj8AAAA/bgAAAAAAAAABKwgAAH4BAAAD0uTBTyDqP9hUa/Hab88/AAAAP24AAAAAAAAAASwIAAB+AQAAIhhKi3Uw6j+eFUsFR0DQPwAAAD99AAAAAAAAAAEtCAAAfgEAACIYSot1MOo/nhVLBUdA0D8AAAA/fQAAAAAAAAABLggAAH4BAAAiGEqLdTDqP54VSwVHQNA/AAAAP30AAAAAAAAAAS8IAAB+AQAAIhhKi3Uw6j+eFUsFR0DQPwAAAD+dAAAAAAAAAAEwCAAAfgEAAJUbMJ8Ypes/SCjvg/Z0pj8AAAA/AAAAAAAAAAABMQgAAH4BAACVGzCfGKXrP0go74P2dKY/AAAAPx8AAAAAAAAAATIIAAB+AQAA82Rjo9qj6z/QgZrowreqPwAAAD8fAAAAAAAAAAEzCAAAfgEAADXS/JpWpus/SBw6aywgrz8AAAA/HwAAAAAAAAABNAgAAH4BAABVY/yFjKzrP4h9z8FTIrI/AAAAPz4AAAAAAAAAATUIAAB+AQAA8xnJgcqt6z/4yDZHTgu0PwAAAD9OAAAAAAAAAAE2CAAAfgEAAPMZyYHKres/4DSYWxcHtj8AAAA/TgAAAAAAAAABNwgAAH4BAADzGcmByq3rPwQfETSmt7c/AAAAP04AAAAAAAAAATgIAAB+AQAA1T0vdYSx6z8MJrMjj+S4PwAAAD9dAAAAAAAAAAE5CAAAfgEAANPylFN0u+s//El+KtKNuT8AAAA/XQAAAAAAAAABOggAAH4BAADT8pRTdLvrP/xJfirSjbk/AAAAP30AAAAAAAAAATsIAAB+AQAA0/KUU3S76z/8SX4q0o25PwAAAD99AAAAAAAAAAE8CAAAfgEAANPylFN0u+s//El+KtKNuT8AAAA/fQAAAAAAAAABPQgAAH4BAAARNMXEr+XrP6CuT4D/4JE/AAAAPwAAAAAAAAAAAT4IAAB+AQAAETTFxK/l6z+grk+A/+CRPwAAAD8gAAAAAAAAAAE/CAAAfgEAABE0xcSv5es/oK5PgP/gkT8AAAA/IAAAAAAAAAABQAgAAH4BAAARNMXEr+XrP6CuT4D/4JE/AAAAPyAAAAAAAAAAAUEIAAB+AQAAETTFxK/l6z+grk+A/+CRPwAAAD8+AAAAAAAAAAFCCAAAfgEAABE0xcSv5es/oK5PgP/gkT8AAAA/PgAAAAAAAAABQwgAAH4BAACxVF19zfrrPyCyIPhzd5I/AAAAPz4AAAAAAAAAAUQIAAB+AQAAUcCPV/sF7D+wJcVU3GiQPwAAAD9dAAAAAAAAAAFFCAAAfgEAAPErwjEpEew/QDak2v1KjT8AAAA/XQAAAAAAAAABRggAAH4BAAARcif7TiHsP0AoYPsr8Yo/AAAAP10AAAAAAAAAAUcIAAB+AQAAz25ZwLIy7D+gJI+Dt1qKPwAAAD9tAAAAAAAAAAFICAAAfgEAAO+0vonYQuw/QChg+yvxij8AAAA/bQAAAAAAAAABSQgAAH4BAACtsfBOPFTsP7AlxVTcaJA/AAAAP3wAAAAAAAAAAUoIAAB+AQAALUGJHCRj7D/gMwk0rsKSPwAAAD+MAAAAAAAAAAFLCAAAfgEAAC327voTbew/cEUei/SylT8AAAA/jAAAAAAAAAABTAgAAH4BAAANGlXuzXDsP5BoSDmBk5s/AAAAP6sAAAAAAAAAAU0IAAB+AQAAbWOI8o9v7D/wRbnzBrqgPwAAAD+rAAAAAAAAAAFOCAAAfgEAAI0/Iv/Va+w/gFfOSk2qoz8AAAA/qwAAAAAAAAABTwgAAH4BAAAtQYkcJGPsPyBp46GTmqY/AAAAP8oAAAAAAAAAAVAIAAB+AQAA7R6KRrhW7D+Q/OA0FNapPwAAAD/KAAAAAAAAAAFRCAAAfgEAAE+zV2yKS+w/eEsZMoNVrD8AAAA/ygAAAAAAAAABUggAAH4BAACvRyWSXEDsP+iWgLd9Pq4/AAAAP9oAAAAAAAAAAVMIAAB+AQAAr5K/s2w27D/E0HmP7QCwPwAAAD/aAAAAAAAAAAFUCAAAfgEAAC+4jMR0Mew/DFYzQ5zisD8AAAA/+QAAAAAAAAABVQgAAH4BAAAPJ43ZPivsP2ya+NitnrE/AAAAP/kAAAAAAAAAAVYIAAB+AQAAT5Qm0bot7D+gPNujtvyxPwAAAD/5AAAAAAAAAAFXCAAAfgEAAM9uWcCyMuw/TP+3/Y1tsj8AAAA/GQEAAAAAAAABWAgAAH4BAAAPkViWHj/sP1zijuYz8bI/AAAAPxkBAAAAAAAAAVkIAAB+AQAAbURXV8BR7D+0Q32TnymzPwAAAD8ZAQAAAAAAAAFaCAAAfgEAAC327voTbew/tEN9k58psz8AAAA/OAEAAAAAAAABWwgAAH4BAACNXlOapYnsP/DBlFdl3rI/AAAAPzgBAAAAAAAAAVwIAAB+AQAASxDrPfmk7D/Y3r1uv1qyPwAAAD84AQAAAAAAAAFdCAAAfgEAAGsLtuUOv+w/bJr42K2esT8AAAA/RwEAAAAAAAABXggAAH4BAAApvU2JYtrsP7T0RJYwqrA/AAAAP0cBAAAAAAAAAV8IAAB+AQAAKdx+JDL47D8gXS6JyUWvPwAAAD9nAQAAAAAAAAFgCAAAfgEAAAfUe5GrI+0/qBHHA89crT8AAAA/ZwEAAAAAAAABYQgAAH4BAAAH1HuRqyPtP6gRxwPPXK0/AAAAP3YBAAAAAAAAAWIIAAB+AQAAB9R7kasj7T+oEccDz1ytPwAAAD92AQAAAAAAAAFjCAAAfgEAAAfUe5GrI+0/qBHHA89crT8AAAA/dgEAAAAAAAABZAgAAH4BAAAl7nfUkFvtP1gtz3IjMM4/AAAAPwAAAAAAAAAAAWUIAAB+AQAAJe531JBb7T9YLc9yIzDOPwAAAD8fAAAAAAAAAAFmCAAAfgEAAAUS3sdKX+0/TOP//Acuzz8AAAA/HwAAAAAAAAABZwgAAH4BAAAFEt7HSl/tP7jUVuepGtA/AAAAPy8AAAAAAAAAAWgIAAB+AQAA5TVEuwRj7T+Yp7CI6JTQPwAAAD8vAAAAAAAAAAFpCAAAfgEAAIXsELdCZO0/rIqHcY4Y0T8AAAA/PwAAAAAAAAABaggAAH4BAAAlo92ygGXtP/p926GbpdE/AAAAP00AAAAAAAAAAWsIAAB+AQAAxVmqrr5m7T9k+e11XDfSPwAAAD9NAAAAAAAAAAFsCAAAfgEAAGMQd6r8Z+0/zHQASh3J0j8AAAA/XQAAAAAAAAABbQgAAH4BAABjEHeq/GftP3A33aP0OdM/AAAAP10AAAAAAAAAAW4IAAB+AQAAxVmqrr5m7T/eIIr0E3fTPwAAAD98AAAAAAAAAAFvCAAAfgEAAMVZqq6+Zu0/bMlCJ5aO0z8AAAA/fAAAAAAAAAABcAgAAH4BAACF7BC3QmTtP2zJQieWjtM/AAAAP3wAAAAAAAAAAXEIAAB+AQAA5TVEuwRj7T9syUInlo7TPwAAAD+MAAAAAAAAAAFyCAAAfgEAAOU1RLsEY+0/bMlCJ5aO0z8AAAA/jAAAAAAAAAABcwgAAH4BAADlNUS7BGPtP2zJQieWjtM/AAAAP4wAAAAAAAAAAXQIAAB+AQAA5TVEuwRj7T9syUInlo7TPwAAAD+MAAAAAAAAAAF1CAAAfgEAAGNO2eCbo+0/9FakWXAfzT8AAAA/AAAAAAAAAAABdggAAH4BAABjTtngm6PtP/RWpFlwH80/AAAAPx8AAAAAAAAAAXcIAAB+AQAAY07Z4Juj7T/0VqRZcB/NPwAAAD8fAAAAAAAAAAF4CAAAfgEAAGNO2eCbo+0/9FakWXAfzT8AAAA/HwAAAAAAAAABeQgAAH4BAABhuKSde7ftP1xw/PhVBcw/AAAAPz4AAAAAAAAAAXoIAAB+AQAAY20KfGvB7T9g3pZ1tLDLPwAAAD8+AAAAAAAAAAF7CAAAfgEAAKGPCVLXze0/aEwx8hJcyz8AAAA/TgAAAAAAAAABfAgAAH4BAAAhH6Ifv9ztP2y6y25xB8s/AAAAP04AAAAAAAAAAX0IAAB+AQAAQWUH6eTs7T+MeddQ1OHKPwAAAD9eAAAAAAAAAAF+CAAAfgEAAJ8YBqqG/+0/xIlUmDvryj8AAAA/XgAAAAAAAAABfwgAAH4BAAC/XmtzrA/uP2y6y25xB8s/AAAAP30AAAAAAAAAAYAIAAB+AQAAP+4DQZQe7j8Y60JFpyPLPwAAAD99AAAAAAAAAAGBCAAAfgEAAH8QAxcAK+4/SI0lELCByz8AAAA/fQAAAAAAAAABgggAAH4BAADdDpz5sTPuP0Qfi5NR1ss/AAAAP5wAAAAAAAAAAYMIAAB+AQAAvTIC7Ws37j90wW1eWjTMPwAAAD+cAAAAAAAAAAGECAAAfgEAAL0yAu1rN+4/rGNQKWOSzD8AAAA/nAAAAAAAAAABhQgAAH4BAABdNGkKui7uP0wmLYM6A80/AAAAP7sAAAAAAAAAAYYIAAB+AQAAneycI0Yn7j+YGYGzR5DNPwAAAD+7AAAAAAAAAAGHCAAAfgEAAJ03N0VWHe4/6AzV41Qdzj8AAAA/uwAAAAAAAAABiAgAAH4BAACfgtFmZhPuP4hhF8HN4s4/AAAAP8sAAAAAAAAAAYkIAAB+AQAAH/M4mX4E7j8QZeg4QnnPPwAAAD/LAAAAAAAAAAGKCAAAfgEAAN/QOcMS+O0/6DdC2oDzzz8AAAA/+AAAAAAAAAABiwgAAH4BAABBZQfp5OztP/Lk0y4RJNA/AAAAP/gAAAAAAAAAAYwIAAB+AQAAAUMIE3ng7T+eFUsFR0DQPwAAAD/4AAAAAAAAAAGNCAAAfgEAAEH7OywF2e0/1iXITK5J0D8AAAA/FwEAAAAAAAABjggAAH4BAABh19U4S9XtP0ZGwtt8XNA/AAAAPxcBAAAAAAAAAY8IAAB+AQAAgbNvRZHR7T9GRsLbfFzQPwAAAD8XAQAAAAAAAAGQCAAAfgEAAD9G1k0Vz+0/RkbC23xc0D8AAAA/FwEAAAAAAAABkQgAAH4BAAA/RtZNFc/tP9YlyEyuSdA/AAAAPycBAAAAAAAAAZIIAAB+AQAAP0bWTRXP7T+AjYxhkzvQPwAAAD8nAQAAAAAAAAGTCAAAfgEAAD+woQr14u0/8uTTLhEk0D8AAAA/RgEAAAAAAAABlAgAAH4BAAABrdPPWPTtP4LE2Z9CEdA/AAAAP1YBAAAAAAAAAZUIAAB+AQAAv6kFlbwF7j/oN0LagPPPPwAAAD9WAQAAAAAAAAGWCAAAfgEAAN3val7iFe4/QAfLA0vXzz8AAAA/ZgEAAAAAAAABlwgAAH4BAAC/yDYwjCPuP2DG1uWtsc8/AAAAP2YBAAAAAAAAAZgIAAB+AQAAP1jP/XMy7j+4lV8PeJXPPwAAAD+FAQAAAAAAAAGZCAAAfgEAAP1UAcPXQ+4/uJVfD3iVzz8AAAA/hQEAAAAAAAABmggAAH4BAAAbm2aM/VPuP7iVXw94lc8/AAAAP4UBAAAAAAAAAZsIAAB+AQAAuwaZZitf7j8otlmeRqjPPwAAAD+UAQAAAAAAAAGcCAAAfgEAABkFMkndZ+4/CPdNvOPNzz8AAAA/lAEAAAAAAAABnQgAAH4BAADZTP4vUW/uPy4snrQnA9A/AAAAP7QBAAAAAAAAAZ4IAAB+AQAAG7qXJ81x7j/WXBWLXR/QPwAAAD+0AQAAAAAAAAGfCAAAfgEAAHsDyyuPcO4/uJ0JqfpE0D8AAAA/wwEAAAAAAAABoAgAAH4BAABbcstAWWruP0IPdZ3NhtA/AAAAP8MBAAAAAAAAAaEIAAB+AQAA+3MyXqdh7j/MgOCRoMjQPwAAAD/TAQAAAAAAAAGiCAAAfgEAAPu+zH+3V+4/WPJLhnMK0T8AAAA/0wEAAAAAAAABowgAAH4BAADbeGe2kUfuP1KEsQkVX9E/AAAAP/IBAAAAAAAAAaQIAAB+AQAAfcVo9e807j+GJpTUHb3RPwAAAD/yAQAAAAAAAAGlCAAAfgEAAL/INjCMI+4/uMh2nyYb0j8AAAA/8gEAAAAAAAABpggAAH4BAACfgtFmZhPuP2DCoDetYdI/AAAAPxECAAAAAAAAAacIAAB+AQAA34WfoQIC7j8GvMrPM6jSPwAAAD8RAgAAAAAAAAGoCAAAfgEAAN8b1OQi7u0/IA08NTjX0j8AAAA/EQIAAAAAAAABqQgAAH4BAAAhH6Ifv9ztP1jmaz7wCtM/AAAAPyECAAAAAAAAAaoIAAB+AQAA/9g8VpnM7T+sfqcpCxnTPwAAAD8hAgAAAAAAAAGrCAAAfgEAACEAcYTvvu0/yAZmzb4d0z8AAAA/QAIAAAAAAAABrAgAAH4BAADj3XGug7LtP5D26IVXFNM/AAAAP0ACAAAAAAAAAa0IAAB+AQAA491xroOy7T+Q9uiFVxTTPwAAAD9AAgAAAAAAAAGuCAAAfgEAAOPdca6Dsu0/kPbohVcU0z8AAAA/YAIAAAAAAAABrwgAAH4BAADj3XGug7LtP5D26IVXFNM/AAAAP2ACAAAAAAAAAbAIAAB+AQAAGElR++KAnD+pD8/QjJ3lPwAAAD8AAAAAAAAAAAGxCAAAfgEAABhJUfvigJw/qQ/P0Iyd5T8AAAA/HwAAAAAAAAABsggAAH4BAAAYSVH74oCcP6kPz9CMneU/AAAAPx8AAAAAAAAAAbMIAAB+AQAAGElR++KAnD+pD8/QjJ3lPwAAAD8fAAAAAAAAAAG0CAAAfgEAABh1uoEjWZw/edWW3iDr5T8AAAA/PgAAAAAAAAABtQgAAH4BAAAYSVH74oCcPz2OzFgKDOY/AAAAPz4AAAAAAAAAAbYIAAB+AQAAEMUVaCH4nD/nvkMvQCjmPwAAAD8+AAAAAAAAAAG3CAAAfgEAABBtQ1ugR50/u7tYe4NL5j8AAAA/TgAAAAAAAAABuAgAAH4BAAAQFXFOH5edP390jvVsbOY/AAAAP04AAAAAAAAAAbkIAAB+AQAAEBVxTh+XnT9TcaNBsI/mPwAAAD9tAAAAAAAAAAG6CAAAfgEAABAVcU4fl50//aEaGOar5j8AAAA/fQAAAAAAAAABuwgAAH4BAAAQQdrUX2+dP82eL2Qpz+Y/AAAAP30AAAAAAAAAAbwIAAB+AQAAEBVxTh+XnT+FE4YMue3mPwAAAD99AAAAAAAAAAG9CAAAfgEAAADpB8jevp0/L0T94u4J5z8AAAA/jAAAAAAAAAABvggAAH4BAAAQkTW7XQ6eP8kwlefKI+c/AAAAP4wAAAAAAAAAAb8IAAB+AQAAAOkHyN6+nT+dLaozDkfnPwAAAD+sAAAAAAAAAAHACAAAfgEAABAVcU4fl50/R14hCkRj5z8AAAA/rAAAAAAAAAABwQgAAH4BAAAQQdrUX2+dP+FKuQ4gfec/AAAAP6wAAAAAAAAAAcIIAAB+AQAAEBVxTh+XnT+Xvw+3r5vnPwAAAD/LAAAAAAAAAAHDCAAAfgEAABCZrOHgH50/GSTpF9iw5z8AAAA/ywAAAAAAAAABxAgAAH4BAAAQQdrUX2+dP6XMoUpayOc/AAAAP8sAAAAAAAAAAcUIAAB+AQAAEBVxTh+XnT/5ZN01ddbnPwAAAD/eAAAAAAAAAAHGCAAAfgEAABBtQ1ugR50/JTF7q4Ld5z8AAAA/3gAAAAAAAAABxwgAAH4BAAAQQdrUX2+dP1tB+PLp5uc/AAAAP94AAAAAAAAAAcgIAAB+AQAAEBVxTh+XnT95ybaWnevnPwAAAD/+AAAAAAAAAAHJCAAAfgEAABAVcU4fl50/ecm2lp3r5z8AAAA//gAAAAAAAAAByggAAH4BAAAA6QfI3r6dP3nJtpad6+c/AAAAP/4AAAAAAAAAAcsIAAB+AQAAEJE1u10Onj9tvCQD877nPwAAAD8dAQAAAAAAAAHMCAAAfgEAABCRNbtdDp4/bbwkA/O+5z8AAAA/HQEAAAAAAAABzQgAAH4BAAAQkTW7XQ6eP228JAPzvuc/AAAAPx0BAAAAAAAAAc4IAAB+AQAAEJE1u10Onj9tvCQD877nPwAAAD88AQAAAAAAAAHPCAAAfgEAAFAhSdV0OZc/hegYFo0X5T8AAAA/AAAAAAAAAAAB0AgAAH4BAABQIUnVdDmXP4XoGBaNF+U/AAAAPxAAAAAAAAAAAdEIAAB+AQAAUCFJ1XQ5lz+F6BgWjRflPwAAAD8QAAAAAAAAAAHSCAAAfgEAAFAhSdV0OZc/hegYFo0X5T8AAAA/LwAAAAAAAAAB0wgAAH4BAABQIUnVdDmXP4XoGBaNF+U/AAAAPy8AAAAAAAAAAdQIAAB+AQAAUCFJ1XQ5lz+F6BgWjRflPwAAAD8+AAAAAAAAAAHVCAAAfgEAAEBNslu1EZc/cTafx9Rp5T8AAAA/PgAAAAAAAAAB1ggAAH4BAABQeRvi9emWPxlnFp4KhuU/AAAAP04AAAAAAAAAAdcIAAB+AQAAUCFJ1XQ5lz/vYyvqTanlPwAAAD9OAAAAAAAAAAHYCAAAfgEAAFD13040YZc/wWBANpHM5T8AAAA/bQAAAAAAAAAB2QgAAH4BAABInQ1Cs7CXP4cZdrB67eU/AAAAP20AAAAAAAAAAdoIAAB+AQAASJ0NQrOwlz+TJghEJRrmPwAAAD9tAAAAAAAAAAHbCAAAfgEAAEidDUKzsJc/rXd5qSlJ5j8AAAA/jQAAAAAAAAAB3AgAAH4BAABQ9d9ONGGXP7eECz3UdeY/AAAAP40AAAAAAAAAAd0IAAB+AQAAUCFJ1XQ5lz/DkZ3QfqLmPwAAAD+NAAAAAAAAAAHeCAAAfgEAAEBNslu1EZc/3eIONoPR5j8AAAA/rAAAAAAAAAAB3wgAAH4BAABATbJbtRGXP/kzgJuHAOc/AAAAP6wAAAAAAAAAAeAIAAB+AQAAUHkb4vXplj/1/DJd2CrnPwAAAD+sAAAAAAAAAAHhCAAAfgEAAFClhGg2wpY/D06kwtxZ5z8AAAA/ywAAAAAAAAAB4ggAAH4BAABQ0e3udpqWP++OmOB5f+c/AAAAP8sAAAAAAAAAAeMIAAB+AQAAUNHt7naalj+JezDlVZnnPwAAAD/LAAAAAAAAAAHkCAAAfgEAAFDR7e52mpY/X3hFMZm85z8AAAA/2wAAAAAAAAAB5QgAAH4BAABQ0e3udpqWP1tB+PLp5uc/AAAAP9sAAAAAAAAAAeYIAAB+AQAAUFUpgjgjlj/bpdFTEvznPwAAAD/6AAAAAAAAAAHnCAAAfgEAAFApwPv3SpY/u+bFca8h6D8AAAA/+gAAAAAAAAAB6AgAAH4BAABQ0e3udpqWPwE7IotwLeg/AAAAP/oAAAAAAAAAAekIAAB+AQAAUKWEaDbClj+Bn/vrmELoPwAAAD8ZAQAAAAAAAAHqCAAAfgEAAEBNslu1EZc/D0i0Hhta6D8AAAA/GQEAAAAAAAAB6wgAAH4BAABQ9d9ONGGXPzsUUpQoYeg/AAAAPxkBAAAAAAAAAewIAAB+AQAAQHGku3LYlz9xJM/bj2roPwAAAD8ZAQAAAAAAAAHtCAAAfgEAAEAZ0q7xJ5g/qTRMI/dz6D8AAAA/OAEAAAAAAAAB7ggAAH4BAABAGdKu8SeYP+NEyWpefeg/AAAAPzgBAAAAAAAAAe8IAAB+AQAAOGktle/GmD/jRMlqXn3oPwAAAD84AQAAAAAAAAHwCAAAfgEAADjl8QEuPpk/qTRMI/dz6D8AAAA/SAEAAAAAAAAB8QgAAH4BAAA45fEBLj6ZP39orq3pbOg/AAAAP0gBAAAAAAAAAfIIAAB+AQAAMI0f9ayNmT9HWDFmgmPoPwAAAD9nAQAAAAAAAAHzCAAAfgEAACixEVVqVJo/x/NXBVpO6D8AAAA/ZwEAAAAAAAAB9AgAAH4BAAAohajOKXyaP2MXPUjlPeg/AAAAP4cBAAAAAAAAAfUIAAB+AQAAKFk/SOmjmj/JKqVDCSToPwAAAD+HAQAAAAAAAAH2CAAAfgEAACh9Maimaps/sdkz3gT15z8AAAA/hwEAAAAAAAAB9wgAAH4BAAAg+fUU5eGbP194RTGZvOc/AAAAP6YBAAAAAAAAAfgIAAB+AQAAEMUVaCH4nD/vjpjgeX/nPwAAAD+mAQAAAAAAAAH5CAAAfgEAABBtQ1ugR50/SZVuSPM45z8AAAA/pgEAAAAAAAAB+ggAAH4BAAAADfonnIWeP78jA1Qg9+Y/AAAAP7UBAAAAAAAAAfsIAAB+AQAA+NgZe9ibnz/tXTtGjKnmPwAAAD+1AQAAAAAAAAH8CAAAfgEAAHz+he1KMaA/5Yf28JBS5j8AAAA/1QEAAAAAAAAB/QgAAH4BAAB8EH+dqZSgP78p8/fh9uU/AAAAP9UBAAAAAAAAAf4IAAB+AQAAdPYOx8cfoT/T22xGmqTlPwAAAD/VAQAAAAAAAAH/CAAAfgEAAHAICHcmg6E/10kHw/hP5T8AAAA/9AEAAAAAAAABAAkAAH4BAABwsDVqpdKhPy9Q3SpyCeU/AAAAP/QBAAAAAAAAAQEJAAB+AQAAaMIuGgQ2oj/BZjDaUszkPwAAAD/0AQAAAAAAAAECCQAAfgEAAGgAkVCjcaI/i40A0ZqY5D8AAAA/EwIAAAAAAAABAwkAAH4BAABg1CfKYpmiPw9gdK4hWeQ/AAAAPxMCAAAAAAAAAQQJAAB+AQAAZD7zhkKtoj8Pl8Hs0C7kPwAAAD8TAgAAAAAAAAEFCQAAfgEAAGCovkMiwaI/daop6PQU5D8AAAA/QQIAAAAAAAABBgkAAH4BAABg1CfKYpmiP/hFUIfM/+M/AAAAP0ECAAAAAAAAAQcJAAB+AQAAaGpcDYOFoj+irRScsfHjPwAAAD9BAgAAAAAAAAEICQAAfgEAAGhqXA2DhaI/oq0UnLHx4z8AAAA/UQIAAAAAAAABCQkAAH4BAABoAJFQo3GiP6KtFJyx8eM/AAAAP1ECAAAAAAAAAQoJAAB+AQAAaACRUKNxoj+irRScsfHjPwAAAD9RAgAAAAAAAAELCQAAfgEAAGjCLhoENqI/58ojd8Mn5D8AAAA/cAIAAAAAAAABDAkAAH4BAABo7pegRA6iP62DWfGsSOQ/AAAAP3ACAAAAAAAAAQ0JAAB+AQAAcLA1aqXSoT/jXIn6ZHzkPwAAAD+QAgAAAAAAAAEOCQAAfgEAAHAICHcmg6E/QwJXeSq35D8AAAA/kAIAAAAAAAABDwkAAH4BAAB0YNqDpzOhP1sce6B/EOU/AAAAP5ACAAAAAAAAARAJAAB+AQAAdKaz4MmAoD+Nvl1riG7lPwAAAD+vAgAAAAAAAAERCQAAfgEAAPjYGXvYm58/sxxhZDfK5T8AAAA/rwIAAAAAAAABEgkAAH4BAAAAib6U2vyeP8k2hYuMI+Y/AAAAP68CAAAAAAAAARMJAAB+AQAAEJE1u10Onj8bYSb6SIbmPwAAAD++AgAAAAAAAAEUCQAAfgEAAADpB8jevp0/W0folqvm5j8AAAA/vgIAAAAAAAABFQkAAH4BAAAQxRVoIficP7u1aNfBS+c/AAAAP94CAAAAAAAAARYJAAB+AQAAGHW6gSNZnD+lA++ICZ7nPwAAAD/eAgAAAAAAAAEXCQAAfgEAABjNjI6kCZw/hw2WaPft5z8AAAA/3gIAAAAAAAABGAkAAH4BAAAgUcghZpKbPw9/AV3KL+g/AAAAP/0CAAAAAAAAARkJAAB+AQAAKH0xqKZqmz9HWDFmgmPoPwAAAD/9AgAAAAAAAAEaCQAAfgEAACjVA7UnG5s/KZklhB+J6D8AAAA//QIAAAAAAAABGwkAAH4BAAAo1QO1JxubP5m5HxPum+g/AAAAPxwDAAAAAAAAARwJAAB+AQAAKAFtO2jzmj+ZuR8T7pvoPwAAAD8cAwAAAAAAAAEdCQAAfgEAACjVA7UnG5s/mbkfE+6b6D8AAAA/HAMAAAAAAAABHgkAAH4BAAAofTGopmqbP9UA6pgEe+g/AAAAPywDAAAAAAAAAR8JAAB+AQAAKH0xqKZqmz/VAOqYBHvoPwAAAD8sAwAAAAAAAAEgCQAAfgEAACh9Maimaps/1QDqmAR76D8AAAA/LAMAAAAAAAABIQkAAH4BAAAofTGopmqbP9UA6pgEe+g/AAAAP0sDAAAAAAAAASIJAAB+AQAAuKq7lbPYtj+hP3ofU0bkPwAAAD8AAAAAAAAAAAEjCQAAfgEAALiqu5Wz2LY/oT96H1NG5D8AAAA/IAAAAAAAAAABJAkAAH4BAAC4qruVs9i2P6E/eh9TRuQ/AAAAPyAAAAAAAAAAASUJAAB+AQAAuKq7lbPYtj+hP3ofU0bkPwAAAD8gAAAAAAAAAAEmCQAAfgEAALiqu5Wz2LY/oT96H1NG5D8AAAA/PwAAAAAAAAABJwkAAH4BAAC8D8aNpUO2Pw0pJ3Byg+Q/AAAAPz8AAAAAAAAAASgJAAB+AQAAvjsvFOYbtj/DnX0YAqLkPwAAAD8/AAAAAAAAAAEpCQAAfgEAAL5IZ/9W1rU/X4oVHd675D8AAAA/XgAAAAAAAAABKgkAAH4BAADCCgXJt5q1Pwe7jPMT2OQ/AAAAP14AAAAAAAAAASsJAAB+AQAAxBc9tChVtT+z6wPKSfTkPwAAAD9eAAAAAAAAAAEsCQAAfgEAAMgkdZ+ZD7U/kyz45+YZ5T8AAAA/bgAAAAAAAAABLQkAAH4BAADM5hJp+tO0P2cpDTQqPeU/AAAAP30AAAAAAAAAAS4JAAB+AQAAzPNKVGuOtD8r4kKuE17lPwAAAD99AAAAAAAAAAEvCQAAfgEAAM5LHWHsPrQ//d5X+laB5T8AAAA/jQAAAAAAAAABMAkAAH4BAADS7omPfeWzPwvs6Y0BruU/AAAAP40AAAAAAAAAATEJAAB+AQAA1LAnWd6psz+XlKLAg8XlPwAAAD+sAAAAAAAAAAEyCQAAfgEAANQI+mVfWrM/M4E6xV/f5T8AAAA/rAAAAAAAAAABMwkAAH4BAADYf/0NsCizP81t0sk7+eU/AAAAP6wAAAAAAAAAATQJAAB+AQAA2mDMcuAKsz9L0qsqZA7mPwAAAD/MAAAAAAAAAAE1CQAAfgEAANz2ALYA97I/kyYIRCUa5j8AAAA/zAAAAAAAAAABNgkAAH4BAADaq2aU8ACzP9d6ZF3mJeY/AAAAP8wAAAAAAAAAATcJAAB+AQAA2mDMcuAKsz/1AiMBmirmPwAAAD/MAAAAAAAAAAE4CQAAfgEAANpgzHLgCrM/Hc/Adqcx5j8AAAA/2wAAAAAAAAABOQkAAH4BAADYypcvwB6zPy0ToEgBNOY/AAAAP9sAAAAAAAAAAToJAAB+AQAA2H/9DbAosz9X3z2+DjvmPwAAAD/rAAAAAAAAAAE7CQAAfgEAANieLql/RrM/c2f8YcI/5j8AAAA/+gAAAAAAAAABPAkAAH4BAADUJysBL3izP3Nn/GHCP+Y/AAAAP/oAAAAAAAAAAT0JAAB+AQAA1kZcnP6Vsz+Bq9szHELmPwAAAD8aAQAAAAAAAAE+CQAAfgEAANI5JLGN27M/nzOa189G5j8AAAA/GgEAAAAAAAABPwkAAH4BAADOLOzFHCG0P9dDFx83UOY/AAAAPzgBAAAAAAAAAUAJAAB+AQAAztQZuZtwtD8BELWURFfmPwAAAD84AQAAAAAAAAFBCQAAfgEAAMrH4c0qtrQ/HZhzOPhb5j8AAAA/OAEAAAAAAAABQgkAAH4BAADIuqniufu0P0lkEa4FY+Y/AAAAP1cBAAAAAAAAAUMJAAB+AQAAxBc9tChVtT9xMK8jE2rmPwAAAD9XAQAAAAAAAAFECQAAfgEAAL5IZ/9W1rU/cTCvIxNq5j8AAAA/VwEAAAAAAAABRQkAAH4BAAC6eZFKhVe2P2Psz1G5Z+Y/AAAAP3YBAAAAAAAAAUYJAAB+AQAAtF8hdKPitj9j7M9RuWfmPwAAAD92AQAAAAAAAAFHCQAAfgEAALLb5eDhWbc/SWQRrgVj5j8AAAA/dgEAAAAAAAABSAkAAH4BAACq4KalzwK4PzsgMtyrYOY/AAAAP4YBAAAAAAAAAUkJAAB+AQAApnucrd2XuD9JZBGuBWPmPwAAAD+GAQAAAAAAAAFKCQAAfgEAAJ6AXXLLQLk/SWQRrgVj5j8AAAA/pQEAAAAAAAABSwkAAH4BAACeZu2b6cu5P0lkEa4FY+Y/AAAAP6UBAAAAAAAAAUwJAAB+AQAAlgHjo/dguj9xMK8jE2rmPwAAAD+lAQAAAAAAAAFNCQAAfgEAAJJ9pxA22Lo/f3SO9Wxs5j8AAAA/xQEAAAAAAAABTgkAAH4BAACOJdUDtSe7P3EwryMTauY/AAAAP8UBAAAAAAAAAU8JAAB+AQAAjoJo1SOBuz9VqPB/X2XmPwAAAD/FAQAAAAAAAAFQCQAAfgEAAIqUYYWC5Ls/SWQRrgVj5j8AAAA/5AEAAAAAAAABUQkAAH4BAACG8fRW8T28Px2Yczj4W+Y/AAAAP+QBAAAAAAAAAVIJAAB+AQAAguS8a4CDvD/lh/bwkFLmPwAAAD/kAQAAAAAAAAFTCQAAfgEAAH6ZIkpwjbw/10MXHzdQ5j8AAAA/8wEAAAAAAAABVAkAAH4BAACC5LxrgIO8P7u7WHuDS+Y/AAAAP/MBAAAAAAAAAVUJAAB+AQAAgqZaNeFHvD9X3z2+DjvmPwAAAD8TAgAAAAAAAAFWCQAAfgEAAIKmWjXhR7w/V989vg475j8AAAA/EwIAAAAAAAABVwkAAH4BAACCplo14Ue8P1ffPb4OO+Y/AAAAPxMCAAAAAAAAAVgJAAB+AQAAgqZaNeFHvD9X3z2+DjvmPwAAAD8TAgAAAAAAAAFZCQAAfgEAAH69FKotVL0/t1meRqif5D8AAAA/AAAAAAAAAAABWgkAAH4BAAB+vRSqLVS9P7dZnkaon+Q/AAAAPxAAAAAAAAAAAVsJAAB+AQAAfr0Uqi1UvT+3WZ5GqJ/kPwAAAD8QAAAAAAAAAAFcCQAAfgEAAHpGEQLdhb0/zXPCbf345D8AAAA/LwAAAAAAAAABXQkAAH4BAAB6Gqh7nK29P03Ym84lDuU/AAAAPy8AAAAAAAAAAV4JAAB+AQAAehqoe5ytvT8h1bAaaTHlPwAAAD8vAAAAAAAAAAFfCQAAfgEAAHqw3L68mb0/u8FIH0VL5T8AAAA/PgAAAAAAAAABYAkAAH4BAAB6RhEC3YW9P5sCPT3icOU/AAAAPz4AAAAAAAAAAWEJAAB+AQAAetxFRf1xvT9/QzFbf5blPwAAAD9eAAAAAAAAAAFiCQAAfgEAAHpyeogdXr0/X4QleRy85T8AAAA/bQAAAAAAAAABYwkAAH4BAAB6U0ntTUC9P0HFGZe54eU/AAAAP20AAAAAAAAAAWQJAAB+AQAAfn+yc44YvT89jsxYCgzmPwAAAD9tAAAAAAAAAAFlCQAAfgEAAIL2tRvf5rw/j++6BXZE5j8AAAA/fQAAAAAAAAABZgkAAH4BAACCbbnDL7W8P1Nxo0Gwj+Y/AAAAP30AAAAAAAAAAWcJAAB+AQAAgk6IKGCXvD+XjrIcwsXmPwAAAD+cAAAAAAAAAAFoCQAAfgEAAIIvV42Qebw/E7w+PzsF5z8AAAA/nAAAAAAAAAABaQkAAH4BAACCL1eNkHm8P0mVbkjzOOc/AAAAP5wAAAAAAAAAAWoJAAB+AQAAhnrxrqBvvD+pOjzHuHPnPwAAAD+7AAAAAAAAAAFrCQAAfgEAAIIQJvLAW7w/71dLosqp5z8AAAA/uwAAAAAAAAABbAkAAH4BAACCplo14Ue8PzN1Wn3c3+c/AAAAP7sAAAAAAAAAAW0JAAB+AQAAhvH0VvE9vD9Lxsvi4A7oPwAAAD/bAAAAAAAAAAFuCQAAfgEAAIY8j3gBNLw/57Jj57wo6D8AAAA/2wAAAAAAAAABbwkAAH4BAACGhymaESq8P4/j2r3yROg/AAAAP9sAAAAAAAAAAXAJAAB+AQAAhtLDuyEgvD8PSLQeG1roPwAAAD/qAAAAAAAAAAFxCQAAfgEAAIYdXt0xFrw/K9Byws5e6D8AAAA/6gAAAAAAAAABcgkAAH4BAACGHV7dMRa8PzsUUpQoYeg/AAAAP+oAAAAAAAAAAXMJAAB+AQAAiknHY3Luuz87FFKUKGHoPwAAAD8KAQAAAAAAAAF0CQAAfgEAAIoqlsii0Ls/AQTVTMFX6D8AAAA/CgEAAAAAAAABdQkAAH4BAACK7DOSA5W7P50nuo9MR+g/AAAAPwoBAAAAAAAAAXYJAAB+AQAAivlrfXRPuz+fXgfO+xzoPwAAAD8ZAQAAAAAAAAF3CQAAfgEAAIr5a310T7s/n14Hzvsc6D8AAAA/OAEAAAAAAAABeAkAAH4BAACK+Wt9dE+7P59eB877HOg/AAAAPzgBAAAAAAAAAXkJAAB+AQAAivlrfXRPuz+fXgfO+xzoPwAAAD84AQAAAAAAAAF6CQAAfgEAAHFhdZyKAsc/dXPcqUU/5D8AAAA/AAAAAAAAAAABewkAAH4BAABxYXWcigLHP3Vz3KlFP+Q/AAAAPx8AAAAAAAAAAXwJAAB+AQAAcWF1nIoCxz91c9ypRT/kPwAAAD8fAAAAAAAAAAF9CQAAfgEAAHFhdZyKAsc/dXPcqUU/5D8AAAA/HwAAAAAAAAABfgkAAH4BAAB1mhYOPJXGPw0pJ3Byg+Q/AAAAPz8AAAAAAAAAAX8JAAB+AQAA9zbnxpRexj+3WZ5GqJ/kPwAAAD8/AAAAAAAAAAGACQAAfgEAAHuIHV7dMcY/UUY2S4S55D8AAAA/PwAAAAAAAAABgQkAAH4BAAB5tIbkHQrGP93u7n0G0eQ/AAAAP14AAAAAAAAAAYIJAAB+AQAAfZVVSU7sxT9524aC4urkPwAAAD9eAAAAAAAAAAGDCQAAfgEAAP2b8b6GycU/TdibziUO5T8AAAA/bgAAAAAAAAABhAkAAH4BAAD/EvVm15fFPxGR0UgPL+U/AAAAP24AAAAAAAAAAYUJAAB+AQAAAT9e7RdwxT8BFqU4BlflPwAAAD99AAAAAAAAAAGGCQAAfgEAAAFrx3NYSMU/CyM3zLCD5T8AAAA/fQAAAAAAAAABhwkAAH4BAAADTJbYiCrFPxkwyV9bsOU/AAAAP40AAAAAAAAAAYgJAAB+AQAAgweYLLERxT/5cL19+NXlPwAAAD+NAAAAAAAAAAGJCQAAfgEAAIOdzG/R/cQ/6fWQbe/95T8AAAA/rAAAAAAAAAABigkAAH4BAACFMwGz8enEP/UCIwGaKuY/AAAAP6wAAAAAAAAAAYsJAAB+AQAAhX6b1AHgxD8BELWURFfmPwAAAD+sAAAAAAAAAAGMCQAAfgEAAIUU0BcizMQ/Cx1HKO+D5j8AAAA/ywAAAAAAAAABjQkAAH4BAACHX2o5MsLEPwnm+ek/ruY/AAAAP8sAAAAAAAAAAY4JAAB+AQAAh19qOTLCxD/5as3ZNtbmPwAAAD/LAAAAAAAAAAGPCQAAfgEAAAfQ0WtKs8Q/26vB99P75j8AAAA/6wAAAAAAAAABkAkAAH4BAAAH0NFrSrPEP+e4U4t+KOc/AAAAP+sAAAAAAAAAAZEJAAB+AQAAB9DRa0qzxD/VPSd7dVDnPwAAAD/rAAAAAAAAAAGSCQAAfgEAAAeFN0o6vcQ/0wbaPMZ65z8AAAA/CgEAAAAAAAABkwkAAH4BAACHX2o5MsLEP8WLrSy9ouc/AAAAPwoBAAAAAAAAAZQJAAB+AQAAhRTQFyLMxD+lzKFKWsjnPwAAAD8KAQAAAAAAAAGVCQAAfgEAAAWkaOUJ28Q/k1F1OlHw5z8AAAA/GQEAAAAAAAABlgkAAH4BAAAFDjSi6e7EP59eB877HOg/AAAAPxkBAAAAAAAAAZcJAAB+AQAAg53Mb9H9xD+3r3gzAEzoPwAAAD85AQAAAAAAAAGYCQAAfgEAAIO8/QqhG8U/40TJal596D8AAAA/OQEAAAAAAAABmQkAAH4BAAADTJbYiCrFP98NfCyvp+g/AAAAPzkBAAAAAAAAAZoJAAB+AQAAgZCUhGBDxT+zCpF48sroPwAAAD9YAQAAAAAAAAGbCQAAfgEAAIH6X0FAV8U/vRcjDJ336D8AAAA/WAEAAAAAAAABnAkAAH4BAAABP17tF3DFP6+c9vuTH+k/AAAAP1gBAAAAAAAAAZ0JAAB+AQAA/xL1ZteXxT9zVSx2fUDpPwAAAD93AQAAAAAAAAGeCQAAfgEAAP2b8b6GycU/G4ajTLNc6T8AAAA/dwEAAAAAAAABnwkAAH4BAAB7/yAGLgDGP7dyO1GPduk/AAAAP3cBAAAAAAAAAaAJAAB+AQAAe4gdXt0xxj8LC3c8qoTpPwAAAD+HAQAAAAAAAAGhCQAAfgEAAHcRGraMY8Y/X6OyJ8WS6T8AAAA/hwEAAAAAAAABogkAAH4BAAD1dEn9M5rGP4lvUJ3Smek/AAAAP6YBAAAAAAAAAaMJAAB+AQAA87KrM9PVxj9t55H5HpXpPwAAAD+mAQAAAAAAAAGkCQAAfgEAAHEW23p6DMc/UV/TVWuQ6T8AAAA/tgEAAAAAAAABpQkAAH4BAABx6nH0OTTHP/3Gl2pQguk/AAAAP7YBAAAAAAAAAaYJAAB+AQAAb3NuTOllxz+pLlx/NXTpPwAAAD/FAQAAAAAAAAGnCQAAfgEAAOshOLWgksc/Nw5i8GZh6T8AAAA/xQEAAAAAAAABqAkAAH4BAADpqjQNUMTHP7upiI8+TOk/AAAAP/QBAAAAAAAAAakJAAB+AQAA6eiWQ+//xz87Ra8uFjfpPwAAAD/0AQAAAAAAAAGqCQAAfgEAAOVxk5ueMcg/ySS1n0ck6T8AAAA/9AEAAAAAAAABqwkAAH4BAADnRSoVXlnIP2dImuLSE+k/AAAAPwMCAAAAAAAAAawJAAB+AQAA42RbsC13yD8TsF73twXpPwAAAD8DAgAAAAAAAAGtCQAAfgEAAOODjEv9lMg/r9NDOkP16D8AAAA/IgIAAAAAAAABrgkAAH4BAADjor3mzLLIP033KH3O5Og/AAAAPyICAAAAAAAAAa8JAAB+AQAAY+e7kqTLyD/Nkk8cps/oPwAAAD8yAgAAAAAAAAGwCQAAfgEAAON2VGCM2sg/M6a3F8q16D8AAAA/MgIAAAAAAAABsQkAAH4BAABfu1IMZPPIP5m5HxPum+g/AAAAP0ICAAAAAAAAAbIJAAB+AQAAXyUeyUMHyT9FIeQn043oPwAAAD9CAgAAAAAAAAGzCQAAfgEAAF/ag6czEck/t3gr9VB26D8AAAA/YQIAAAAAAAABtAkAAH4BAADftLaWKxbJPwEE1UzBV+g/AAAAP2ECAAAAAAAAAbUJAAB+AQAA37S2lisWyT9zWxwaP0DoPwAAAD9hAgAAAAAAAAG2CQAAfgEAAF/ag6czEck/8/ZCuRYr6D8AAAA/gAIAAAAAAAABtwkAAH4BAADhlYX7W/jIPz2C7BCHDOg/AAAAP4ACAAAAAAAAAbgJAAB+AQAA3yu6PnzkyD+/HROwXvfnPwAAAD+AAgAAAAAAAAG5CQAAfgEAAN/B7oGc0Mg/Tf0YIZDk5z8AAAA/kAIAAAAAAAABugkAAH4BAADjVyPFvLzIP7MQgRy0yuc/AAAAP5ACAAAAAAAAAbsJAAB+AQAA4+1XCN2oyD8zrKe7i7XnPwAAAD+vAgAAAAAAAAG8CQAAfgEAAGNevzr1mcg/pQPviAme5z8AAAA/rwIAAAAAAAABvQkAAH4BAADjGcGOHYHIPxlbNlaHhuc/AAAAP68CAAAAAAAAAb4JAAB+AQAA5fqP801jyD9/bp5Rq2znPwAAAD/OAgAAAAAAAAG/CQAAfgEAAGe2kUd2Ssg/8cXlHilV5z8AAAA/zgIAAAAAAAABwAkAAH4BAABnTMaKljbIP0mVbkjzOOc/AAAAP84CAAAAAAAAAcEJAAB+AQAAaeL6zbYiyD+97LUVcSHnPwAAAD/uAgAAAAAAAAHCCQAAfgEAAOmd/CHfCcg/Tcy7hqIO5z8AAAA/7gIAAAAAAAABwwkAAH4BAABpWf51B/HHP9urwffT++Y/AAAAP+4CAAAAAAAAAcQJAAB+AQAA6RQAyi/Yxz8hN2tPRN3mPwAAAD8NAwAAAAAAAAHFCQAAfgEAAGnQAR5Yv8c/+WrN2TbW5j8AAAA/DQMAAAAAAAABxgkAAH4BAABrsdCCiKHHP2vCFKe0vuY/AAAAPw0DAAAAAAAAAccJAAB+AQAAbd05Ccl5xz8XKtm7mbDmPwAAAD8sAwAAAAAAAAHICQAAfgEAAO+YO13xYMc//aEaGOar5j8AAAA/LAMAAAAAAAAByQkAAH4BAADxeQrCIUPHP8ORndB+ouY/AAAAPywDAAAAAAAAAcoJAAB+AQAAb8tAWWoWxz+1Tb7+JKDmPwAAAD88AwAAAAAAAAHLCQAAfgEAAPFnERLD38Y/mcX/WnGb5j8AAAA/PAMAAAAAAAABzAkAAH4BAAB1BOLKG6nGP4uBIIkXmeY/AAAAP1sDAAAAAAAAAc0JAAB+AQAA91UYYmR8xj+LgSCJF5nmPwAAAD9bAwAAAAAAAAHOCQAAfgEAAHenTvmsT8Y/pwnfLMud5j8AAAA/WwMAAAAAAAABzwkAAH4BAAD5repu5SzGP8ORndB+ouY/AAAAP3oDAAAAAAAAAdAJAAB+AQAA/STuFjb7xT8J5vnpP67mPwAAAD96AwAAAAAAAAHRCQAAfgEAAP2b8b6GycU/X3411Vq85j8AAAA/egMAAAAAAAAB0gkAAH4BAAD/EvVm15fFP8FaUJLPzOY/AAAAP5kDAAAAAAAAAdMJAAB+AQAAga/FHzBhxT9NAwnFUeTmPwAAAD+ZAwAAAAAAAAHUCQAAfgEAAIPbLqZwOcU/L0T94u4J5z8AAAA/mQMAAAAAAAAB1QkAAH4BAACDB5gssRHFPy0NsKQ/NOc/AAAAP6kDAAAAAAAAAdYJAAB+AQAAhX6b1AHgxD9HXiEKRGPnPwAAAD+pAwAAAAAAAAHXCQAAfgEAAAn8OvKKi8Q/X6+Sb0iS5z8AAAA/yAMAAAAAAAAB2AkAAH4BAAAJ/DryiovEP1+vkm9Ikuc/AAAAP8gDAAAAAAAAAdkJAAB+AQAACfw68oqLxD9fr5JvSJLnPwAAAD/IAwAAAAAAAAHaCQAAfgEAAAn8OvKKi8Q/X6+Sb0iS5z8AAAA/yAMAAAAAAAAB2wkAAH4BAADEdga3XUzRP505inuRRuU/AAAAPwAAAAAAAAAAAdwJAAB+AQAAxHYGt11M0T+dOYp7kUblPwAAAD8QAAAAAAAAAAHdCQAAfgEAAMR2BrddTNE/nTmKe5FG5T8AAAA/EAAAAAAAAAAB3gkAAH4BAABEBp+ERVvRP9u3oT9X++Q/AAAAPy8AAAAAAAAAAd8JAAB+AQAABE5ra7li0T/d7u59BtHkPwAAAD8vAAAAAAAAAAHgCQAAfgEAAES7BGM1ZdE/7Wkbjg+p5D8AAAA/PwAAAAAAAAAB4QkAAH4BAABEuwRjNWXRP0U5pLfZjOQ/AAAAPz8AAAAAAAAAAeIJAAB+AQAAgiieWrFn0T+dCC3ho3DkPwAAAD9OAAAAAAAAAAHjCQAAfgEAAES7BGM1ZdE/K+gyUtVd5D8AAAA/TgAAAAAAAAAB5AkAAH4BAADEK2yVTVbRP8kLGJVgTeQ/AAAAP24AAAAAAAAAAeUJAAB+AQAAhFQH4fE/0T+Dt7t7n0HkPwAAAD9uAAAAAAAAAAHmCQAAfgEAAAZbo1YqHdE/WesdBpI65D8AAAA/fQAAAAAAAAAB5wkAAH4BAAAGPHK7Wv/QPztjX2LeNeQ/AAAAP30AAAAAAAAAAegJAAB+AQAASIraFwfk0D9Lpz40ODjkPwAAAD+NAAAAAAAAAAHpCQAAfgEAAMqQdo0/wdA/WesdBpI65D8AAAA/jQAAAAAAAAAB6gkAAH4BAACKBKz686DQP4O3u3ufQeQ/AAAAP5wAAAAAAAAAAesJAAB+AQAADAtIcCx+0D/XT/dmuk/kPwAAAD+cAAAAAAAAAAHsCQAAfgEAAAzsFtVcYNA/SXDx9Yhi5D8AAAA/vAAAAAAAAAAB7QkAAH4BAACMpxgphUfQP+NcifpkfOQ/AAAAP7wAAAAAAAAAAe4JAAB+AQAAzvWAhTEs0D9hwWJbjZHkPwAAAD/LAAAAAAAAAAHvCQAAfgEAAA5E6eHdENA//a36X2mr5D8AAAA/ywAAAAAAAAAB8AkAAH4BAACf2QhbBPXPP1+KFR3eu+Q/AAAAP9sAAAAAAAAAAfEJAAB+AQAAowVy4UTNzz8jQ0uXx9zkPwAAAD/bAAAAAAAAAAHyCQAAfgEAAKMx22eFpc8/Fcgeh74E5T8AAAA/+gAAAAAAAAAB8wkAAH4BAACnXUTuxX3PPwNN8na1LOU/AAAAP/oAAAAAAAAAAfQJAAB+AQAAo/N4MeZpzz/jjeaUUlLlPwAAAD/6AAAAAAAAAAH1CQAAfgEAAKc+E1P2X88/4VaZVqN85T8AAAA/GQEAAAAAAAAB9gkAAH4BAAAnZOBj/lrPP9PbbEaapOU/AAAAPxkBAAAAAAAAAfcJAAB+AQAAJ2TgY/5azz/f6P7ZRNHlPwAAAD8ZAQAAAAAAAAH4CQAAfgEAAKc+E1P2X88/9zlwP0kA5j8AAAA/OQEAAAAAAAAB+QkAAH4BAAAnzqsg3m7PP9d6ZF3mJeY/AAAAPzkBAAAAAAAAAfoJAAB+AQAAp11E7sV9zz+td3mpKUnmPwAAAD85AQAAAAAAAAH7CQAAfgEAAKMx22eFpc8/SWQRrgVj5j8AAAA/SAEAAAAAAAAB/AkAAH4BAACjm6YkZbnPP7eECz3UdeY/AAAAP0gBAAAAAAAAAf0JAAB+AQAAIZUKryzczz8bYSb6SIbmPwAAAD9oAQAAAAAAAAH+CQAAfgEAABCPgwPuBtA/RS3Eb1aN5j8AAAA/aAEAAAAAAAAB/wkAAH4BAADOi7XIURjQP0UtxG9WjeY/AAAAP2gBAAAAAAAAAQAKAAB+AQAATtCzdCkx0D9FLcRvVo3mPwAAAD93AQAAAAAAAAEBCgAAfgEAAA6CSxh9TNA/G2Em+kiG5j8AAAA/dwEAAAAAAAABAgoAAH4BAAAM7BbVXGDQP/GUiIQ7f+Y/AAAAP5YBAAAAAAAAAQMKAAB+AQAADAtIcCx+0D/VDMrgh3rmPwAAAD+WAQAAAAAAAAEECgAAfgEAAIpPRhwEl9A/SWQRrgVj5j8AAAA/pgEAAAAAAAABBQoAAH4BAACKuRHZ46rQP4Gr2zMcQuY/AAAAP6YBAAAAAAAAAQYKAAB+AQAACkmqpsu50D+trsbn2B7mPwAAAD+2AQAAAAAAAAEHCgAAfgEAAEggD1sn0NA/6fWQbe/95T8AAAA/tgEAAAAAAAABCAoAAH4BAAAIHUEgi+HQP0HFGZe54eU/AAAAP9UBAAAAAAAAAQkKAAB+AQAACIcM3Wr10D8ndKgxtbLlPwAAAD/VAQAAAAAAAAEKCgAAfgEAAMaDPqLOBtE/N+/UQb6K5T8AAAA/1QEAAAAAAAABCwoAAH4BAABGE9dvthXRP1Wu4CMhZeU/AAAAP/IBAAAAAAAAAQwKAAB+AQAARMg8TqYf0T9X5S1i0DrlPwAAAD/yAQAAAAAAAAENCgAAfgEAAAQQCTUaJ9E/kyz45+YZ5T8AAAA/8gEAAAAAAAABDgoAAH4BAAAExW4TCjHRP8Ev45uj9uQ/AAAAPxECAAAAAAAAAQ8KAAB+AQAAxAw7+n040T/rMs5PYNPkPwAAAD8RAgAAAAAAAAEQCgAAfgEAAAR61PH5OtE/M753p9C05D8AAAA/EQIAAAAAAAABEQoAAH4BAACEVAfh8T/RP31JIf9AluQ/AAAAPzECAAAAAAAAARIKAAB+AQAABC860OlE0T8pseUTJojkPwAAAD8xAgAAAAAAAAETCgAAfgEAAAQvOtDpRNE/xdTKVrF35D8AAAA/MQIAAAAAAAABFAoAAH4BAABEnNPHZUfRP3E8j2uWaeQ/AAAAP0ACAAAAAAAAARUKAAB+AQAAhL7SndFT0T/lk9Y4FFLkPwAAAD9AAgAAAAAAAAEWCgAAfgEAAEQGn4RFW9E/kfuaTflD5D8AAAA/YAIAAAAAAAABFwoAAH4BAAAETmtruWLRP1nrHQaSOuQ/AAAAP2ACAAAAAAAAARgKAAB+AQAARLsEYzVl0T9Z6x0GkjrkPwAAAD9gAgAAAAAAAAEZCgAAfgEAAIIonlqxZ9E/WesdBpI65D8AAAA/bwIAAAAAAAABGgoAAH4BAAAEA9FJqWzRP1nrHQaSOuQ/AAAAP28CAAAAAAAAARsKAAB+AQAAhN0DOaFx0T+7xzjDBkvkPwAAAD9vAgAAAAAAAAEcCgAAfgEAAITdAzmhcdE/OywSJC9g5D8AAAA/jgIAAAAAAAABHQoAAH4BAACE3QM5oXHRP7mQ64RXdeQ/AAAAP54CAAAAAAAAAR4KAAB+AQAAhN0DOaFx0T9hwWJbjZHkPwAAAD+eAgAAAAAAAAEfCgAAfgEAAAQD0UmpbNE/JXqY1Xay5D8AAAA/rgIAAAAAAAABIAoAAH4BAADElTdSLWrRPxX/a8Vt2uQ/AAAAP64CAAAAAAAAASEKAAB+AQAAQnBqQSVv0T+F6BgWjRflPwAAAD/NAgAAAAAAAAEiCgAAfgEAAAQD0UmpbNE/443mlFJS5T8AAAA/zQIAAAAAAAABIwoAAH4BAAACuDYomXbRP0MztBMYjeU/AAAAP80CAAAAAAAAASQKAAB+AQAAhJJpF5F70T+XlKLAg8XlPwAAAD/sAgAAAAAAAAElCgAAfgEAAISSaReRe9E/BX5PEaMC5j8AAAA/7AIAAAAAAAABJgoAAH4BAADESp0wHXTRP4Gr2zMcQuY/AAAAP+wCAAAAAAAAAScKAAB+AQAAgiieWrFn0T8bYSb6SIbmPwAAAD8LAwAAAAAAAAEoCgAAfgEAAES7BGM1ZdE/h0rTSmjD5j8AAAA/CwMAAAAAAAABKQoAAH4BAADE4NFzPWDRP/kzgJuHAOc/AAAAPwsDAAAAAAAAASoKAAB+AQAABE5ra7li0T9JlW5I8zjnPwAAAD8bAwAAAAAAAAErCgAAfgEAAAROa2u5YtE/4Uq5DiB95z8AAAA/GwMAAAAAAAABLAoAAH4BAABEuwRjNWXRPydoyOkxs+c/AAAAPzoDAAAAAAAAAS0KAAB+AQAAxODRcz1g0T9N/RghkOTnPwAAAD86AwAAAAAAAAEuCgAAfgEAAIRzOHzBXdE/S8bL4uAO6D8AAAA/OgMAAAAAAAABLwoAAH4BAAAEmQWNyVjRPx3D4C4kMug/AAAAP1oDAAAAAAAAATAKAAB+AQAARAafhEVb0T/H81cFWk7oPwAAAD9aAwAAAAAAAAExCgAAfgEAAEQGn4RFW9E/R1gxZoJj6D8AAAA/WgMAAAAAAAABMgoAAH4BAACEczh8wV3RP5vwbFGdceg/AAAAP3kDAAAAAAAAATMKAAB+AQAABE5ra7li0T/FvArHqnjoPwAAAD95AwAAAAAAAAE0CgAAfgEAAMTg0XM9YNE/40TJal596D8AAAA/eQMAAAAAAAABNQoAAH4BAAAETmtruWLRPxtVRrLFhug/AAAAP3kDAAAAAAAAATYKAAB+AQAAxODRcz1g0T9FIeQn043oPwAAAD+YAwAAAAAAAAE3CgAAfgEAAIS+0p3RU9E/7VFb/giq6D8AAAA/mAMAAAAAAAABOAoAAH4BAACEvtKd0VPRP+1RW/4Iqug/AAAAP6gDAAAAAAAAATkKAAB+AQAAhL7SndFT0T/tUVv+CKroPwAAAD+oAwAAAAAAAAE6CgAAfgEAAIS+0p3RU9E/7VFb/giq6D8AAAA/qAMAAAAAAAABOwoAAH4BAABgJ/NbdD/VPz/LCTt74eQ/AAAAPwAAAAAAAAAAATwKAAB+AQAAYCfzW3Q/1T8/ywk7e+HkPwAAAD8fAAAAAAAAAAE9CgAAfgEAAGAn81t0P9U/P8sJO3vh5D8AAAA/HwAAAAAAAAABPgoAAH4BAABgJ/NbdD/VPz/LCTt74eQ/AAAAPx8AAAAAAAAAAT8KAAB+AQAAIAX0hQgz1T/ZgFQBqCXlPwAAAD8+AAAAAAAAAAFACgAAfgEAAKAqwZYQLtU/gbHL191B5T8AAAA/PgAAAAAAAAABQQoAAH4BAADg4vSvnCbVP42+XWuIbuU/AAAAP04AAAAAAAAAAUIKAAB+AQAAYgjCwKQh1T+3U66i5p/lPwAAAD9OAAAAAAAAAAFDCgAAfgEAAKLA9dkwGtU/6yzeq57T5T8AAAA/XgAAAAAAAAABRAoAAH4BAAAi5sLqOBXVP5MmCEQlGuY/AAAAP20AAAAAAAAAAUUKAAB+AQAAoguQ+0AQ1T9j7M9RuWfmPwAAAD9tAAAAAAAAAAFGCgAAfgEAAGLpkCXVA9U/a8IUp7S+5j8AAAA/fQAAAAAAAAABRwoAAH4BAACkocQ+YfzUP2lUeipWE+c/AAAAP30AAAAAAAAAAUgKAAB+AQAAYn/FaPXv1D9j5t+t92fnPwAAAD+MAAAAAAAAAAFJCgAAfgEAACRdxpKJ49Q/ewAE1UzB5z8AAAA/jAAAAAAAAAABSgoAAH4BAAAkqGC0mdnUP5MaKPyhGug/AAAAP6wAAAAAAAAAAUsKAAB+AQAAJPP61anP1D9/aK6t6WzoPwAAAD+sAAAAAAAAAAFMCgAAfgEAAGSrLu81yNQ/US52u3266D8AAAA/rAAAAAAAAAABTQoAAH4BAABkqy7vNcjUP6GPZGjp8ug/AAAAP8sAAAAAAAAAAU4KAAB+AQAA5ND7/z3D1D+TFDhY4BrpPwAAAD/LAAAAAAAAAAFPCgAAfgEAAGSrLu81yNQ/LQHQXLw06T8AAAA/ywAAAAAAAAABUAoAAH4BAABkqy7vNcjUP2URTaQjPuk/AAAAP+oAAAAAAAAAAVEKAAB+AQAAZKsu7zXI1D9lEU2kIz7pPwAAAD/qAAAAAAAAAAFSCgAAfgEAAGSrLu81yNQ/ZRFNpCM+6T8AAAA/6gAAAAAAAAABUwoAAH4BAABkqy7vNcjUP6+c9vuTH+k/AAAAPwkBAAAAAAAAAVQKAAB+AQAApBjI5rHK1D8FbH8lXgPpPwAAAD8JAQAAAAAAAAFVCgAAfgEAAKQYyOaxytQ/BWx/JV4D6T8AAAA/CQEAAAAAAAABVgoAAH4BAACkGMjmscrUPwVsfyVeA+k/AAAAPwkBAAAAAAAAAVcKAAB+AQAApBjI5rHK1D8FbH8lXgPpPwAAAD8ZAQAAAAAAAAFYCgAAfgEAAFQxdeVPkdY/i4cQLdmY5T8AAAA/AAAAAAAAAAABWQoAAH4BAABUMXXlT5HWP4uHEC3ZmOU/AAAAPx8AAAAAAAAAAVoKAAB+AQAAVDF15U+R1j+LhxAt2ZjlPwAAAD8fAAAAAAAAAAFbCgAAfgEAANaCq3yYZNY/J3SoMbWy5T8AAAA/LwAAAAAAAAABXAoAAH4BAABW8xKvsFXWP1FARqfCueU/AAAAPy8AAAAAAAAAAV0KAAB+AQAAlqtGyDxO1j9fhCV5HLzlPwAAAD9OAAAAAAAAAAFeCgAAfgEAABbRE9lESdY/X4QleRy85T8AAAA/TgAAAAAAAAABXwoAAH4BAADWY3rhyEbWPwvs6Y0BruU/AAAAP04AAAAAAAAAAWAKAAB+AQAAlvbg6UxE1j+LhxAt2ZjlPwAAAD9dAAAAAAAAAAFhCgAAfgEAABaGebc0U9Y/xc7asu935T8AAAA/XQAAAAAAAAABYgoAAH4BAAAW8ER0FGfWP9dJB8P4T+U/AAAAP30AAAAAAAAAAWMKAAB+AQAAlDRDIOx/1j8DTfJ2tSzlPwAAAD99AAAAAAAAAAFkCgAAfgEAABIup6qzotY/IQz+WBgH5T8AAAA/jAAAAAAAAAABZQoAAH4BAABSunE9/8LWPzGHKmkh3+Q/AAAAP4wAAAAAAAAAAWYKAAB+AQAAUI4It77q1j+XmpJkRcXkPwAAAD+cAAAAAAAAAAFnCgAAfgEAAM480h92F9c/C/LZMcOt5D8AAAA/rAAAAAAAAAABaAoAAH4BAAAOfgKRsUHXP8OdfRgCouQ/AAAAP6wAAAAAAAAAAWkKAAB+AQAAjCzM+Whu1z9TfYOJM4/kPwAAAD+7AAAAAAAAAAFqCgAAfgEAAIoAY3Moltc//+RHnhiB5D8AAAA/uwAAAAAAAAABawoAAH4BAAAK+sb977jXPzf1xOV/iuQ/AAAAP8sAAAAAAAAAAWwKAAB+AQAAyKteoUPU1z9TfYOJM4/kPwAAAD/LAAAAAAAAAAFtCgAAfgEAAIhd9kSX79c/0eFc6luk5D8AAAA/6gAAAAAAAAABbgoAAH4BAACGx8EBdwPYP3kS1MCRwOQ/AAAAP+oAAAAAAAAAAW8KAAB+AQAAhjGNvlYX2D8/ywk7e+HkPwAAAD/6AAAAAAAAAAFwCgAAfgEAAIbm8pxGIdg/Fcgeh74E5T8AAAA/+gAAAAAAAAABcQoAAH4BAACGm1h7NivYP/UIE6VbKuU/AAAAPwkBAAAAAAAAAXIKAAB+AQAAhptYezYr2D9VruAjIWXlPwAAAD8JAQAAAAAAAAFzCgAAfgEAAMZTjJTCI9g/bf9RiSWU5T8AAAA/KQEAAAAAAAABdAoAAH4BAACGMY2+VhfYP6XYgZLdx+U/AAAAPykBAAAAAAAAAXUKAAB+AQAACKL08G4I2D/3OXA/SQDmPwAAAD8pAQAAAAAAAAF2CgAAfgEAAIYSXCOH+dc/9QIjAZoq5j8AAAA/SAEAAAAAAAABdwoAAH4BAAAIzl13r+DXPzsgMtyrYOY/AAAAP0gBAAAAAAAAAXgKAAB+AQAAiIlfy9fH1z9htYITCpLmPwAAAD9IAQAAAAAAAAF5CgAAfgEAAMgiYkmUotc/zZ4vZCnP5j8AAAA/ZwEAAAAAAAABegoAAH4BAABKKf6+zH/XPwd4X23hAuc/AAAAP2cBAAAAAAAAAXsKAAB+AQAAjMIAPYla1z87UY92mTbnPwAAAD9nAQAAAAAAAAF8CgAAfgEAAA7JnLLBN9c/KdZiZpBe5z8AAAA/dwEAAAAAAAABfQoAAH4BAAAQqmsX8hnXP++OmOB5f+c/AAAAP3cBAAAAAAAAAX4KAAB+AQAAUPjTc57+1j99N1ET/JbnPwAAAD+WAQAAAAAAAAF/CgAAfgEAAND+b+nW29Y/xYutLL2i5z8AAAA/lgEAAAAAAAABgAoAAH4BAAASTdhFg8DWP/2bKnQkrOc/AAAAP5YBAAAAAAAAAYEKAAB+AQAAEuMMiaOs1j9tvCQD877nPwAAAD+1AQAAAAAAAAGCCgAAfgEAABR5QczDmNY/ewAE1UzB5z8AAAA/tQEAAAAAAAABgwoAAH4BAABUfA8HYIfWP5eIwngAxuc/AAAAP7UBAAAAAAAAAYQKAAB+AQAAFqWqUgRx1j97AATVTMHnPwAAAD/FAQAAAAAAAAGFCgAAfgEAAFaoeI2gX9Y/UTRmXz+65z8AAAA/xQEAAAAAAAABhgoAAH4BAABW8xKvsFXWPzOsp7uLtec/AAAAP9kBAAAAAAAAAYcKAAB+AQAAVj6t0MBL1j8ZJOkX2LDnPwAAAD/ZAQAAAAAAAAGICgAAfgEAABbRE9lESdY/GSTpF9iw5z8AAAA/6QEAAAAAAAABiQoAAH4BAAAW0RPZREnWP/2bKnQkrOc/AAAAP+kBAAAAAAAAAYoKAAB+AQAAFtET2URJ1j8naMjpMbPnPwAAAD/pAQAAAAAAAAGLCgAAfgEAABY735UkXdY/C+AJRn6u5z8AAAA/+AEAAAAAAAABjAoAAH4BAAAWpapSBHHWP9PPjP4Wpec/AAAAPxgCAAAAAAAAAY0KAAB+AQAAFMTb7dOO1j/fE2zQcKfnPwAAAD8YAgAAAAAAAAGOCgAAfgEAANJ1c5EnqtY/3xNs0HCn5z8AAAA/GAIAAAAAAAABjwoAAH4BAABQb9cb78zWP/2bKnQkrOc/AAAAPzcCAAAAAAAAAZAKAAB+AQAA0Gg7prbv1j/Fi60svaLnPwAAAD83AgAAAAAAAAGRCgAAfgEAAI45BOXZKNc/iXsw5VWZ5z8AAAA/NwIAAAAAAAABkgoAAH4BAABMCs0j/WHXP23zcUGilOc/AAAAP1YCAAAAAAAAAZMKAAB+AQAASkgvWpyd1z9Ra7Od7o/nPwAAAD9WAgAAAAAAAAGUCgAAfgEAAMirXqFD1Nc/CxdXhC2E5z8AAAA/VgIAAAAAAAABlQoAAH4BAADGNFv58gXYPwsXV4QthOc/AAAAP2YCAAAAAAAAAZYKAAB+AQAABCvxSB462D8LF1eELYTnPwAAAD9mAgAAAAAAAAGXCgAAfgEAAIJDhm61etg//dJ3stOB5z8AAAA/hQIAAAAAAAABmAoAAH4BAABAfhpquMfYP/3Sd7LTgec/AAAAP4UCAAAAAAAAAZkKAAB+AQAA/ANJh8sK2T8LF1eELYTnPwAAAD+FAgAAAAAAAAGaCgAAfgEAADr63tb2Ptk//dJ3stOB5z8AAAA/pAIAAAAAAAABmwoAAH4BAAA6znVQtmbZP/3Sd7LTgec/AAAAP6QCAAAAAAAAAZwKAAB+AQAAeFpA4wGH2T/90ney04HnPwAAAD+kAgAAAAAAAAGdCgAAfgEAAHbEC6Dhmtk//dJ3stOB5z8AAAA/wwIAAAAAAAABngoAAH4BAAB4Ltdcwa7ZPymfFSjhiOc/AAAAP8MCAAAAAAAAAZ8KAAB+AQAAeC7XXMGu2T8pnxUo4YjnPwAAAD/DAgAAAAAAAAGgCgAAfgEAAHgu11zBrtk/KZ8VKOGI5z8AAAA/wwIAAAAAAAABoQoAAH4BAAB4Ltdcwa7ZPymfFSjhiOc/AAAAP9MCAAAAAAAAAaIKAAB+AQAAIHOnKx7sjj/FpEo3pHnsPwAAAD8AAAAAAAAAAAGjCgAAfgEAAFDrVdKr4oo/u84F4qgi7D8AAAA/IAAAAAAAAAABpAoAAH4BAABQ61XSq+KKP7vOBeKoIuw/AAAAPyAAAAAAAAAAAaUKAAB+AQAAUOtV0qviij+7zgXiqCLsPwAAAD8vAAAAAAAAAAGmCgAAfgEAAFDrVdKr4oo/u84F4qgi7D8AAAA/LwAAAAAAAAABpwoAAH4BAABQ61XSq+KKP7vOBeKoIuw/AAAAPy8AAAAAAAAAAagKAAB+AQAAUOtV0qviij+7zgXiqCLsPwAAAD8vAAAAAAAAAAGpCgAAfgEAAFDrVdKr4oo/u84F4qgi7D8AAAA/TwAAAAAAAAABqgoAAH4BAABQ61XSq+KKP7vOBeKoIuw/AAAAP08AAAAAAAAAAasKAAB+AQAAUOtV0qviij+7zgXiqCLsPwAAAD9PAAAAAAAAAAGsCgAAfgEAAFDrVdKr4oo/u84F4qgi7D8AAAA/TwAAAAAAAAABrQoAAH4BAABQ61XSq+KKP7vOBeKoIuw/AAAAP14AAAAAAAAAAa4KAAB+AQAAUOtV0qviij+7zgXiqCLsPwAAAD9eAAAAAAAAAAGvCgAAfgEAAIAJL/wMFZA/vwVTIFj46z8AAAA/jQAAAAAAAAABsAoAAH4BAAB4Jao1R8qRP4X11djw7us/AAAAP50AAAAAAAAAAbEKAAB+AQAAeMVgAkMIkz9N5ViRieXrPwAAAD+dAAAAAAAAAAGyCgAAfgEAAFgNRcK9lZQ/FdXbSSLc6z8AAAA/vAAAAAAAAAABswoAAH4BAABQeRvi9emWP93EXgK70us/AAAAP7wAAAAAAAAAAbQKAAB+AQAAOGktle/GmD/BPKBeB87rPwAAAD+8AAAAAAAAAAG1CgAAfgEAACgBbTto85o/iSwjF6DE6z8AAAA/2wAAAAAAAAABtgoAAH4BAAAQbUNboEedPyNQCFortOs/AAAAP9sAAAAAAAAAAbcKAAB+AQAA+NgZe9ibnz/rP4sSxKrrPwAAAD/bAAAAAAAAAAG4CgAAfgEAAHRO4dNI0KA/pesu+QKf6z8AAAA/+gAAAAAAAAABuQoAAH4BAABohMzjZPqhP1+X0t9Bk+s/AAAAP/oAAAAAAAAAAboKAAB+AQAAYBKKAALVoj/9urcizYLrPwAAAD/6AAAAAAAAAAG7CgAAfgEAAFwKE9p+w6M//bq3Is2C6z8AAAA/GgEAAAAAAAABvAoAAH4BAABUWm7AfGKkP9HuGa2/e+s/AAAAPxoBAAAAAAAAAb0KAAB+AQAATBSVY1oVpT8L/5b0JoXrPwAAAD8aAQAAAAAAAAG+CgAAfgEAAEjOuwY4yKU/JYdVmNqJ6z8AAAA/KQEAAAAAAAABvwoAAH4BAABEHhftNWemP1FT8w3okOs/AAAAPykBAAAAAAAAAcAKAAB+AQAAPNg9kBMapz+l6y75Ap/rPwAAAD9CAQAAAAAAAAHBCgAAfgEAADRm+6yw9Kc/MZTnK4W26z8AAAA/QgEAAAAAAAABwgoAAH4BAAAwTIvWzn+oP4ksIxegxOs/AAAAP1EBAAAAAAAAAcMKAAB+AQAAKDIbAO0KqT8jGbsbfN7rPwAAAD9RAQAAAAAAAAHECgAAfgEAAChEFLBLbqk/r8FzTv716z8AAAA/YQEAAAAAAAABxQoAAH4BAAAoGKspC5apP0uuC1PaD+w/AAAAP2EBAAAAAAAAAcYKAAB+AQAAIFYNYKrRqT/lmqNXtinsPwAAAD+AAQAAAAAAAAHHCgAAfgEAACCUb5ZJDao/jcsaLuxF7D8AAAA/gAEAAAAAAAAByAoAAH4BAAAglG+WSQ2qPym4sjLIX+w/AAAAP4ABAAAAAAAAAckKAAB+AQAAICqk2Wn5qT8L+aZQZYXsPwAAAD+QAQAAAAAAAAHKCgAAfgEAACTsQaPKvak/3/W7nKio7D8AAAA/kAEAAAAAAAABywoAAH4BAAAo2kjza1qpP7Hy0Ojry+w/AAAAP68BAAAAAAAAAcwKAAB+AQAAKJzmvMweqT+TM8UGifHsPwAAAD+vAQAAAAAAAAHNCgAAfgEAADBehIYt46g/V+z6gHIS7T8AAAA/rwEAAAAAAAABzgoAAH4BAAAstlaTrpOoPx+lMPtbM+0/AAAAP84BAAAAAAAAAc8KAAB+AQAANNDGaZAIqD+dCQpchEjtPwAAAD/OAQAAAAAAAAHQCgAAfgEAADRUAv1Rkac/DSoE61Jb7T8AAAA/zgEAAAAAAAAB0QoAAH4BAAA82D2QExqnP4uO3Ut7cO0/AAAAP+0BAAAAAAAAAdIKAAB+AQAAQIjiqRV7pj/R4jllPHztPwAAAD/tAQAAAAAAAAHTCgAAfgEAAEiiUoD376U/Nb9UIrGM7T8AAAA/7QEAAAAAAAAB1AoAAH4BAABM6CvdGT2lP4lXkA3Mmu0/AAAAP/0BAAAAAAAAAdUKAAB+AQAAVC4FOjyKpD/5d4qcmq3tPwAAAD/9AQAAAAAAAAHWCgAAfgEAAFwKE9p+w6M/P8zmtVu57T8AAAA/HAIAAAAAAAAB1woAAH4BAABkUOw2oRCjP810n+jd0O0/AAAAPxwCAAAAAAAAAdgKAAB+AQAAaACRUKNxoj8HhRwwRdrtPwAAAD88AgAAAAAAAAHZCgAAfgEAAHCwNWql0qE/d6UWvxPt7T8AAAA/PAIAAAAAAAAB2goAAH4BAABsNHH9ZluhP/UJ8B88Au4/AAAAPzwCAAAAAAAAAdsKAAB+AQAAdKaz4MmAoD87Xkw5/Q3uPwAAAD88AgAAAAAAAAHcCgAAfgEAAHwq73OLCaA/rX5GyMsg7j8AAAA/WwIAAAAAAAAB3QoAAH4BAAAAtScbG9WePyvjHyn0Ne4/AAAAP1sCAAAAAAAAAd4KAAB+AQAAEJE1u10Onj+NvzrmaEbuPwAAAD9bAgAAAAAAAAHfCgAAfgEAABCZrOHgH50/CyQUR5Fb7j8AAAA/egIAAAAAAAAB4AoAAH4BAAAYzYyOpAmcP0M0kY74ZO4/AAAAP3oCAAAAAAAAAeEKAAB+AQAAKC3WwajLmj+LiO2nuXDuPwAAAD96AgAAAAAAAAHiCgAAfgEAACg1Tegr3Zk/l8zMeRNz7j8AAAA/mQIAAAAAAAAB4woAAH4BAAA4aS2V78aYPxkxpto7iO4/AAAAP5kCAAAAAAAAAeQKAAB+AQAAQBnSrvEnmD9vyeHFVpbuPwAAAD+ZAgAAAAAAAAHlCgAAfgEAAEBNslu1EZc/pdleDb6f7j8AAAA/qQIAAAAAAAAB5goAAH4BAABQ0e3udpqWPxf6WJyMsu4/AAAAP6kCAAAAAAAAAecKAAB+AQAAUK37jrnTlT8zghdAQLfuPwAAAD/IAgAAAAAAAAHoCgAAfgEAAFgxNyJ7XJU/a5KUh6fA7j8AAAA/yAIAAAAAAAAB6QoAAH4BAABYiQkv/AyVP7Hm8KBozO4/AAAAP8gCAAAAAAAAAeoKAAB+AQAAWIkJL/wMlT/bso4WdtPuPwAAAD/nAgAAAAAAAAHrCgAAfgEAAFiJCS/8DJU/IQfrLzff7j8AAAA/5wIAAAAAAAAB7AoAAH4BAABYMTcie1yVP1kXaHee6O4/AAAAP+cCAAAAAAAAAe0KAAB+AQAAUNlkFfqrlT+F4wXtq+/uPwAAAD8HAwAAAAAAAAHuCgAAfgEAAFBVKYI4I5Y/u/OCNBP57j8AAAA/BwMAAAAAAAAB7woAAH4BAABQeRvi9emWP+e/IKogAO8/AAAAPwcDAAAAAAAAAfAKAAB+AQAASJ0NQrOwlz8BSN9N1ATvPwAAAD8mAwAAAAAAAAHxCgAAfgEAADhpLZXvxpg/H9Cd8YcJ7z8AAAA/JgMAAAAAAAAB8goAAH4BAAA4uYh77WWZP0mcO2eVEO8/AAAAPyYDAAAAAAAAAfMKAAB+AQAAKIWozil8mj9lJPoKSRXvPwAAAD82AwAAAAAAAAH0CgAAfgEAACD59RTl4Zs/gay4rvwZ7z8AAAA/NgMAAAAAAAAB9QoAAH4BAAAQbUNboEedP500d1KwHu8/AAAAP2MDAAAAAAAAAfYKAAB+AQAACF1VDpoknz/VRPSZFyjvPwAAAD9jAwAAAAAAAAH3CgAAfgEAAHzSHGcKWaA/ARGSDyUv7z8AAAA/YwMAAAAAAAAB+AoAAH4BAAB0YNqDpzOhPx2ZULPYM+8/AAAAP4IDAAAAAAAAAfkKAAB+AQAAaCz61uNJoj8t3S+FMjbvPwAAAD+CAwAAAAAAAAH6CgAAfgEAAFyOTm1ATKM/Y+2szJk/7z8AAAA/ggMAAAAAAAAB+woAAH4BAABULgU6PIqkP2PtrMyZP+8/AAAAP6EDAAAAAAAAAfwKAAB+AQAASDiHwxfcpT9j7azMmT/vPwAAAD+hAwAAAAAAAAH9CgAAfgEAADxCCU3zLac/j7lKQqdG7z8AAAA/oQMAAAAAAAAB/goAAH4BAAAwDimgL0SoP4F1a3BNRO8/AAAAP7EDAAAAAAAAAf8KAAB+AQAAKAayeawyqT9HZe4o5jrvPwAAAD+xAwAAAAAAAAEACwAAfgEAACAqpNlp+ak/Ld0vhTI27z8AAAA/0AMAAAAAAAABAQsAAH4BAAAcjPhvxvuqPy3dL4UyNu8/AAAAP9ADAAAAAAAAAQILAAB+AQAAEO5MBiP+qz8PVXHhfjHvPwAAAD/QAwAAAAAAAAEDCwAAfgEAAAhQoZx/AK0/1UT0mRco7z8AAAA/7wMAAAAAAAABBAsAAH4BAAD8Ryp2/O6tP7m8NfZjI+8/AAAAP+8DAAAAAAAAAQULAAB+AQAA9D+zT3ndrj+P8JeAVhzvPwAAAD/vAwAAAAAAAAEGCwAAfgEAAPCPDjZ3fK8/ZST6CkkV7z8AAAA//wMAAAAAAAABBwsAAH4BAADooQfm1d+vP1XgGjnvEu8/AAAAP/8DAAAAAAAAAQgLAAB+AQAA9DrPr8oDsD9V4Bo57xLvPwAAAD8eBAAAAAAAAAEJCwAAfgEAAPQ6z6/KA7A/VeAaOe8S7z8AAAA/HgQAAAAAAAABCgsAAH4BAAD0Os+vygOwP1XgGjnvEu8/AAAAPx4EAAAAAAAAAQsLAAB+AQAA9DrPr8oDsD9V4Bo57xLvPwAAAD8+BAAAAAAAAAEMCwAAfgEAAMhDpjppLbU/S64LU9oP7D8AAAA/AAAAAAAAAAABDQsAAH4BAADIQ6Y6aS21P0uuC1PaD+w/AAAAPxAAAAAAAAAAAQ4LAAB+AQAAyEOmOmkttT9LrgtT2g/sPwAAAD8QAAAAAAAAAAEPCwAAfgEAAMhDpjppLbU/S64LU9oP7D8AAAA/LwAAAAAAAAABEAsAAH4BAADIQ6Y6aS21P0uuC1PaD+w/AAAAPy8AAAAAAAAAARELAAB+AQAAyEOmOmkttT9LrgtT2g/sPwAAAD8vAAAAAAAAAAESCwAAfgEAAMiOQFx5I7U/t5e4o/lM7D8AAAA/PwAAAAAAAAABEwsAAH4BAADE+AsZWTe1P28MD0yJa+w/AAAAPz8AAAAAAAAAARQLAAB+AQAAxq1x90hBtT9fkeI7gJPsPwAAAD9eAAAAAAAAAAEVCwAAfgEAAMT4CxlZN7U/JUoYtmm07D8AAAA/XgAAAAAAAAABFgsAAH4BAADIjkBceSO1P/dGLQKt1+w/AAAAP24AAAAAAAAAARcLAAB+AQAAyI5AXHkjtT/nywDyo//sPwAAAD9uAAAAAAAAAAEYCwAAfgEAAMTZ2n2JGbU/yQz1D0El7T8AAAA/fQAAAAAAAAABGQsAAH4BAADE2dp9iRm1P7mRyP83Te0/AAAAP30AAAAAAAAAARoLAAB+AQAAyCR1n5kPtT+pFpzvLnXtPwAAAD+cAAAAAAAAAAEbCwAAfgEAAMTZ2n2JGbU/bc/RaRiW7T8AAAA/nAAAAAAAAAABHAsAAH4BAADE2dp9iRm1P+szq8pAq+0/AAAAP5wAAAAAAAAAAR0LAAB+AQAAxNnafYkZtT8jRCgSqLTtPwAAAD+8AAAAAAAAAAEeCwAAfgEAAMiOQFx5I7U/P8zmtVu57T8AAAA/vAAAAAAAAAABHwsAAH4BAADIQ6Y6aS21P11UpVkPvu0/AAAAP7wAAAAAAAAAASALAAB+AQAAxGLX1ThLtT9dVKVZD77tPwAAAD/bAAAAAAAAAAEhCwAAfgEAAMTMopIYX7U/XVSlWQ++7T8AAAA/2wAAAAAAAAABIgsAAH4BAADEgQhxCGm1P11UpVkPvu0/AAAAP9sAAAAAAAAAASMLAAB+AQAAxIEIcQhptT9dVKVZD77tPwAAAD/bAAAAAAAAAAEkCwAAfgEAAMSBCHEIabU/XVSlWQ++7T8AAAA/2wAAAAAAAAABJQsAAH4BAADEgQhxCGm1P11UpVkPvu0/AAAAP9sAAAAAAAAAASYLAAB+AQAAvMQrbJVNtj9NEMaHtbvtPwAAAD8KAQAAAAAAAAEnCwAAfgEAALghvz0Ep7Y/hSBDzxzF7T8AAAA/CgEAAAAAAAABKAsAAH4BAACy6B3MUhS3P78wwBaEzu0/AAAAPykBAAAAAAAAASkLAAB+AQAAskWxncFttz/5QD1e69ftPwAAAD8pAQAAAAAAAAEqCwAAfgEAAK5Xqk0g0bc/6/xdjJHV7T8AAAA/KQEAAAAAAAABKwsAAH4BAACq0266Xki4P+v8XYyR1e0/AAAAP0gBAAAAAAAAASwLAAB+AQAApgSZBY3JuD/5QD1e69ftPwAAAD9IAQAAAAAAAAEtCwAAfgEAAJ7qKC+rVLk/B4UcMEXa7T8AAAA/SAEAAAAAAAABLgsAAH4BAACa0LhYyd+5Pz+VmXes4+0/AAAAP2gBAAAAAAAAAS8LAAB+AQAAlpcX5xdNuj8xUbqlUuHtPwAAAD9oAQAAAAAAAAEwCwAAfgEAAJb0qriGpro/MVG6pVLh7T8AAAA/aAEAAAAAAAABMQsAAH4BAACS53LNFey6Pz+VmXes4+0/AAAAP3cBAAAAAAAAATILAAB+AQAAkto64qQxuz9bHVgbYOjtPwAAAD93AQAAAAAAAAEzCwAAfgEAAI7NAvczd7s/MVG6pVLh7T8AAAA/lgEAAAAAAAABNAsAAH4BAACKC2Ut07K7P/lAPV7r1+0/AAAAP5YBAAAAAAAAATULAAB+AQAAiiqWyKLQuz8VyfsBn9ztPwAAAD+WAQAAAAAAAAE2CwAAfgEAAIb+LEJi+Ls/Fcn7AZ/c7T8AAAA/tgEAAAAAAAABNwsAAH4BAACG/ixCYvi7P810n+jd0O0/AAAAP7YBAAAAAAAAATgLAAB+AQAAhv4sQmL4uz+TZCKhdsftPwAAAD+2AQAAAAAAAAE5CwAAfgEAAIb+LEJi+Ls/a5iEK2nA7T8AAAA/tgEAAAAAAAABOgsAAH4BAACG/ixCYvi7P2uYhCtpwO0/AAAAP9UBAAAAAAAAATsLAAB+AQAAhv4sQmL4uz9rmIQracDtPwAAAD/VAQAAAAAAAAE8CwAAfgEAAIb+LEJi+Ls/a5iEK2nA7T8AAAA/1QEAAAAAAAABPQsAAH4BAACG/ixCYvi7P2uYhCtpwO0/AAAAP+UBAAAAAAAAAT4LAAB+AQAAhh1e3TEWvD93sfYGl+zrPwAAAD8AAAAAAAAAAAE/CwAAfgEAAIYdXt0xFrw/d7H2Bpfs6z8AAAA/EAAAAAAAAAABQAsAAH4BAACCbbnDL7W8P1spOGPj5+s/AAAAPxAAAAAAAAAAAUELAAB+AQAAgva1G9/mvD+F9dXY8O7rPwAAAD8vAAAAAAAAAAFCCwAAfgEAAIIV57auBL0/r8FzTv716z8AAAA/LwAAAAAAAAABQwsAAH4BAACCNBhSfiK9P6/Bc07+9es/AAAAPy8AAAAAAAAAAUQLAAB+AQAAgjQYUn4ivT/n0fCVZf/rPwAAAD8/AAAAAAAAAAFFCwAAfgEAAII0GFJ+Ir0/S64LU9oP7D8AAAA/PwAAAAAAAAABRgsAAH4BAACCIh+iH7+8Pzkz30LRN+w/AAAAP08AAAAAAAAAAUcLAAB+AQAAguS8a4CDvD9DQHHWe2TsPwAAAD9uAAAAAAAAAAFICwAAfgEAAIKmWjXhR7w/0bHcyk6m7D8AAAA/bgAAAAAAAAABSQsAAH4BAACGhymaESq8PzFXqkkU4ew/AAAAP24AAAAAAAAAAUoLAAB+AQAAirOSIFICvD/ZUNThmiftPwAAAD+NAAAAAAAAAAFLCwAAfgEAAIqzkiBSArw/tVp7wYh37T8AAAA/jQAAAAAAAAABTAsAAH4BAACG/ixCYvi7P3fcY/3Cwu0/AAAAP40AAAAAAAAAAU0LAAB+AQAAiiqWyKLQuz+P9ockGBzuPwAAAD+sAAAAAAAAAAFOCwAAfgEAAIoqlsii0Ls/bwAvBAZs7j8AAAA/rAAAAAAAAAABTwsAAH4BAACK3/umktq7Pxf6WJyMsu4/AAAAP6wAAAAAAAAAAVALAAB+AQAAipRhhYLkuz9ZF2h3nujuPwAAAD+8AAAAAAAAAAFRCwAAfgEAAIbSw7shILw/nTR3UrAe7z8AAAA/vAAAAAAAAAABUgsAAH4BAACCplo14Ue8P4+5SkKnRu8/AAAAP9sAAAAAAAAAAVMLAAB+AQAAgsWL0LBlvD8ppuJGg2DvPwAAAD/bAAAAAAAAAAFUCwAAfgEAAH6ZIkpwjbw/i4L9A/hw7z8AAAA/2wAAAAAAAAABVQsAAH4BAAB+uFPlP6u8P4uC/QP4cO8/AAAAP/oAAAAAAAAAAVYLAAB+AQAAgiIfoh+/vD+Lgv0D+HDvPwAAAD/6AAAAAAAAAAFXCwAAfgEAAH7XhIAPybw/i4L9A/hw7z8AAAA/+gAAAAAAAAABWAsAAH4BAAB+jOpe/9K8P4uC/QP4cO8/AAAAPxoBAAAAAAAAAVkLAAB+AQAAgva1G9/mvD+PuUpCp0bvPwAAAD8aAQAAAAAAAAFaCwAAfgEAAIL2tRvf5rw/j7lKQqdG7z8AAAA/GgEAAAAAAAABWwsAAH4BAACC9rUb3+a8P4+5SkKnRu8/AAAAPxoBAAAAAAAAAVwLAAB+AQAAgva1G9/mvD+PuUpCp0bvPwAAAD8pAQAAAAAAAAFdCwAAfgEAAPF5CsIhQ8c/Qw8UPI6O6z8AAAA/AAAAAAAAAAABXgsAAH4BAADxeQrCIUPHP0MPFDyOjus/AAAAPw8AAAAAAAAAAV8LAAB+AQAA8XkKwiFDxz9DDxQ8jo7rPwAAAD8PAAAAAAAAAAFgCwAAfgEAAPF5CsIhQ8c/Qw8UPI6O6z8AAAA/DwAAAAAAAAABYQsAAH4BAADxeQrCIUPHP0MPFDyOjus/AAAAPy8AAAAAAAAAAWILAAB+AQAA8xx38LLpxj8XDCmI0bHrPwAAAD8vAAAAAAAAAAFjCwAAfgEAAPP9RVXjy8Y/eehDRUbC6z8AAAA/LwAAAAAAAAABZAsAAH4BAAB1BOLKG6nGPzFdmu3V4Os/AAAAP04AAAAAAAAAAWULAAB+AQAA9b/jHkSQxj/ZjRHEC/3rPwAAAD9OAAAAAAAAAAFmCwAAfgEAAPfrTKWEaMY/11bEhVwn7D8AAAA/TgAAAAAAAAABZwsAAH4BAAD5zBsKtUrGPw0w9I4UW+w/AAAAP10AAAAAAAAAAWgLAAB+AQAAedO3f+0nxj9fkeI7gJPsPwAAAD9tAAAAAAAAAAFpCwAAfgEAAHtp7MINFMY/lWoSRTjH7D8AAAA/bQAAAAAAAAABagsAAH4BAAB9lVVJTuzFP8tDQk7w+uw/AAAAP30AAAAAAAAAAWsLAAB+AQAAfcG+z47ExT8PYVEpAjHtPwAAAD99AAAAAAAAAAFsCwAAfgEAAH/tJ1bPnMU/bwYfqMdr7T8AAAA/qgAAAAAAAAABbQsAAH4BAAD/88PLB3rFP8FnDVUzpO0/AAAAP6oAAAAAAAAAAW4LAAB+AQAAgfpfQUBXxT/r/F2MkdXtPwAAAD+6AAAAAAAAAAFvCwAAfgEAAAEgLVJIUsU/9QnwHzwC7j8AAAA/ugAAAAAAAAABcAsAAH4BAACDRfpiUE3FP/PSouGMLO4/AAAAP8kAAAAAAAAAAXELAAB+AQAAg0X6YlBNxT/VE5f/KVLuPwAAAD/JAAAAAAAAAAFyCwAAfgEAAIH6X0FAV8U/pxCsS2117j8AAAA/6AAAAAAAAAABcwsAAH4BAACBr8UfMGHFP1FBIyKjke4/AAAAP+gAAAAAAAAAAXQLAAB+AQAAgRmR3A91xT/DYR2xcaTuPwAAAD/oAAAAAAAAAAF1CwAAfgEAAIHO9rr/fsU/M4IXQEC37j8AAAA/+AAAAAAAAAABdgsAAH4BAAB/g1yZ74jFP9uyjhZ20+4/AAAAP/gAAAAAAAAAAXcLAAB+AQAA/xL1ZteXxT9ZF2h3nujuPwAAAD8XAQAAAAAAAAF4CwAAfgEAAH1X8xKvsMU/yzdiBm377j8AAAA/FwEAAAAAAAABeQsAAH4BAAB9diSufs7FPy0UfcPhC+8/AAAAPycBAAAAAAAAAXoLAAB+AQAA+2+IOEbxxT+5vDX2YyPvPwAAAD8nAQAAAAAAAAF7CwAAfgEAAHtp7MINFMY/HZlQs9gz7z8AAAA/NwEAAAAAAAABfAsAAH4BAAD5gYHopFTGP6lBCeZaS+8/AAAAPzcBAAAAAAAAAX0LAAB+AQAA9b/jHkSQxj8bYgN1KV7vPwAAAD9WAQAAAAAAAAF+CwAAfgEAAPP9RVXjy8Y/tU6beQV47z8AAAA/VgEAAAAAAAABfwsAAH4BAADzO6iLggfHP0P3U6yHj+8/AAAAP1YBAAAAAAAAAYALAAB+AQAA8XkKwiFDxz+/Wy0NsKTvPwAAAD91AQAAAAAAAAGBCwAAfgEAAG2Sn+e4g8c/MXwnnH637z8AAAA/dQEAAAAAAAABggsAAH4BAADpqjQNUMTHP11IxRGMvu8/AAAAP3UBAAAAAAAAAYMLAAB+AQAAaQ5kVPf6xz+9JODOAM/vPwAAAD+FAQAAAAAAAAGECwAAfgEAAOcm+XmOO8g/2ayecrTT7z8AAAA/hQEAAAAAAAABhQsAAH4BAABnP46fJXzIP9msnnK00+8/AAAAP6QBAAAAAAAAAYYLAAB+AQAA46K95syyyD+TWEJZ88fvPwAAAD+kAQAAAAAAAAGHCwAAfgEAAGEG7S106cg/aYyk4+XA7z8AAAA/tAEAAAAAAAABiAsAAH4BAADftLaWKxbJPyM4SMokte8/AAAAP7QBAAAAAAAAAYkLAAB+AQAA3T2z7tpHyT/PnwzfCafvPwAAAD/DAQAAAAAAAAGKCwAAfgEAAF03F3miask/UTszfuGR7z8AAAA/wwEAAAAAAAABiwsAAH4BAADZMHsDao3JP4uC/QP4cO8/AAAAP+IBAAAAAAAAAYwLAAB+AQAA2ZpGwEmhyT+PuUpCp0bvPwAAAD/iAQAAAAAAAAGNCwAAfgEAANlPrJ45q8k/ubw19mMj7z8AAAA/4gEAAAAAAAABjgsAAH4BAADZBBJ9KbXJP5Mn5b4F8u4/AAAAPwICAAAAAAAAAY8LAAB+AQAAWSrfjTGwyT+HGlMrW8XuPwAAAD8CAgAAAAAAAAGQCwAAfgEAAFkq340xsMk/b8nhxVaW7j8AAAA/AgIAAAAAAAABkQsAAH4BAADZmkbASaHJP2G8TzKsae4/AAAAPyECAAAAAAAAAZILAAB+AQAA2TB7A2qNyT+pR/mJHEvuPwAAAD8hAgAAAAAAAAGTCwAAfgEAAN3Gr0aKeck/AReCs+Yu7j8AAAA/IQIAAAAAAAABlAsAAH4BAABdNxd5omrJP3VuyYBkF+4/AAAAPzECAAAAAAAAAZULAAB+AQAA3fIYzcpRyT8FTs/xlQTuPwAAAD8xAgAAAAAAAAGWCwAAfgEAAF35tEIDL8k/ky3VYsfx7T8AAAA/UAIAAAAAAAABlwsAAH4BAABfJR7JQwfJP2lhN+256u0/AAAAP1ACAAAAAAAAAZgLAAB+AQAA38HugZzQyD8xUbqlUuHtPwAAAD9QAgAAAAAAAAGZCwAAfgEAAOPtVwjdqMg/+UA9XuvX7T8AAAA/bwIAAAAAAAABmgsAAH4BAABjiijBNXLIP+v8XYyR1e0/AAAAP28CAAAAAAAAAZsLAAB+AQAA59teWH5FyD/5QD1e69ftPwAAAD9vAgAAAAAAAAGcCwAAfgEAAOmd/CHfCcg/Fcn7AZ/c7T8AAAA/jgIAAAAAAAABnQsAAH4BAABpOs3aN9PHPz+VmXes4+0/AAAAP44CAAAAAAAAAZ4LAAB+AQAAbfxqpJiXxz+hcbQ0IfTtPwAAAD+OAgAAAAAAAAGfCwAAfgEAAG9zbkzpZcc/BU7P8ZUE7j8AAAA/ngIAAAAAAAABoAsAAH4BAABx6nH0OTTHP586Z/ZxHu4/AAAAP54CAAAAAAAAAaELAAB+AQAA8YZCrZL9xj8r4x8p9DXuPwAAAD+9AgAAAAAAAAGiCwAAfgEAAHNurYf7vMY//d80dTdZ7j8AAAA/vQIAAAAAAAABowsAAH4BAAB3e+VybHfGP+9kCGUuge4/AAAAP70CAAAAAAAAAaQLAAB+AQAA+WJQTdU2xj/rLbsmf6vuPwAAAD/cAgAAAAAAAAGlCwAAfgEAAPvZU/UlBcY/E8MLXt3c7j8AAAA/3AIAAAAAAAABpgsAAH4BAAD7UFeddtPFPwFI303UBO8/AAAAP9wCAAAAAAAAAacLAAB+AQAA/cdaRcehxT8t3S+FMjbvPwAAAD/8AgAAAAAAAAGoCwAAfgEAAP9dj4jnjcU/RS6h6jZl7z8AAAA//AIAAAAAAAABqQsAAH4BAAD/88PLB3rFP11/ElA7lO8/AAAAP/wCAAAAAAAAAaoLAAB+AQAAf2Qr/h9rxT8jOEjKJLXvPwAAAD8bAwAAAAAAAAGrCwAAfgEAAAEgLVJIUsU/y2i/oFrR7z8AAAA/GwMAAAAAAAABrAsAAH4BAACD2y6mcDnFPz+JuS8p5O8/AAAAPxsDAAAAAAAAAa0LAAB+AQAAg9supnA5xT8/ibkvKeTvPwAAAD8rAwAAAAAAAAGuCwAAfgEAAIPbLqZwOcU/P4m5Lynk7z8AAAA/KwMAAAAAAAABrwsAAH4BAACD2y6mcDnFPz+JuS8p5O8/AAAAPysDAAAAAAAAAbALAAB+AQAAxjikgL4Q0T87aiyBgA3sPwAAAD8AAAAAAAAAAAGxCwAAfgEAAEjVdDkX2tA/ZzbK9o0U7D8AAAA/IAAAAAAAAAABsgsAAH4BAABI1XQ5F9rQP2c2yvaNFOw/AAAAPyAAAAAAAAAAAbMLAAB+AQAASNV0ORfa0D9nNsr2jRTsPwAAAD8vAAAAAAAAAAG0CwAAfgEAAEjVdDkX2tA/ZzbK9o0U7D8AAAA/LwAAAAAAAAABtQsAAH4BAABI1XQ5F9rQP2c2yvaNFOw/AAAAPy8AAAAAAAAAAbYLAAB+AQAAim53t9O00D83/JEEImLsPwAAAD9PAAAAAAAAAAG3CwAAfgEAAMomq9BfrdA/NcVExnKM7D8AAAA/TwAAAAAAAAABuAsAAH4BAABKTHjhZ6jQP3niU6GEwuw/AAAAP14AAAAAAAAAAbkLAAB+AQAADCp5C/yb0D+tu4OqPPbsPwAAAD9uAAAAAAAAAAG6CwAAfgEAAIpPRhwEl9A/LekPzbU17T8AAAA/bgAAAAAAAAABuwsAAH4BAAAKdRMtDJLQP8OeWpPiee0/AAAAP40AAAAAAAAAAbwLAAB+AQAAygd6NZCP0D8jRCgSqLTtPwAAAD+NAAAAAAAAAAG9CwAAfgEAAEzirCSIlNA/oXG0NCH07T8AAAA/jQAAAAAAAAABvgsAAH4BAAAMKnkL/JvQPw9bYYVAMe4/AAAAP50AAAAAAAAAAb8LAAB+AQAASkx44Weo0D+LiO2nuXDuPwAAAD+dAAAAAAAAAAHACwAAfgEAAAqURMjbr9A/0aX8gsum7j8AAAA/vAAAAAAAAAABwQsAAH4BAABKtkOeR7zQPwV/LIyD2u4/AAAAP7wAAAAAAAAAAcILAAB+AQAACv4PhbvD0D+tr6NiufbuPwAAAD+8AAAAAAAAAAHDCwAAfgEAAIjYQnSzyNA/LRR9w+EL7z8AAAA/2wAAAAAAAAABxAsAAH4BAAAIs3Vjq83QP2Uk+gpJFe8/AAAAP9sAAAAAAAAAAcULAAB+AQAASCAPWyfQ0D9zaNncohfvPwAAAD/bAAAAAAAAAAHGCwAAfgEAAIiNqFKj0tA/c2jZ3KIX7z8AAAA/2wAAAAAAAAABxwsAAH4BAABIitoXB+TQPxGMvh8uB+8/AAAAP+sAAAAAAAAAAcgLAAB+AQAAxhlz5e7y0D91nyYbUu3uPwAAAD8KAQAAAAAAAAHJCwAAfgEAAMYZc+Xu8tA/dZ8mG1Lt7j8AAAA/CgEAAAAAAAABygsAAH4BAADGGXPl7vLQP3WfJhtS7e4/AAAAPxoBAAAAAAAAAcsLAAB+AQAAxhlz5e7y0D91nyYbUu3uPwAAAD8aAQAAAAAAAAHMCwAAfgEAAECuzHfEqtE/x9Wn0ZFP7T8AAAA/AAAAAAAAAAABzQsAAH4BAABArsx3xKrRP8fVp9GRT+0/AAAAPxAAAAAAAAAAAc4LAAB+AQAAQK7Md8Sq0T/H1afRkU/tPwAAAD8QAAAAAAAAAAHPCwAAfgEAAAD2mF44stE/+XeKnJqt7T8AAAA/LwAAAAAAAAAB0AsAAH4BAAAAq/48KLzRPz+VmXes4+0/AAAAPy8AAAAAAAAAAdELAAB+AQAAAGBkGxjG0T9JoisLVxDuPwAAAD8vAAAAAAAAAAHSCwAAfgEAAL5cluB719E/cTd8QrVB7j8AAAA/PwAAAAAAAAAB0wsAAH4BAAB+Wcil3+jRP4uI7ae5cO4/AAAAP04AAAAAAAAAAdQLAAB+AQAAvjAtWjv/0T81uWR+74zuPwAAAD9OAAAAAAAAAAHVCwAAfgEAAH7ixP2OGtI/F/pYnIyy7j8AAAA/XgAAAAAAAAAB1gsAAH4BAAC8bo+Q2jrSP6OiEc8Oyu4/AAAAP14AAAAAAAAAAdcLAAB+AQAA/PpZIyZb0j/p9m3oz9XuPwAAAD99AAAAAAAAAAHYCwAAfgEAAHo/WM/9c9I/27KOFnbT7j8AAAA/fQAAAAAAAAAB2QsAAH4BAAA48e9yUY/SP5VeMv20x+4/AAAAP30AAAAAAAAAAdoLAAB+AQAAOFu7LzGj0j8/xvYRmrnuPwAAAD+NAAAAAAAAAAHbCwAAfgEAADbFhuwQt9I/l5V/O2Sd7j8AAAA/jQAAAAAAAAAB3AsAAH4BAAA2L1Kp8MrSP+9kCGUuge4/AAAAP6wAAAAAAAAAAd0LAAB+AQAANpkdZtDe0j8LJBRHkVvuPwAAAD+sAAAAAAAAAAHeCwAAfgEAADZOg0TA6NI/D1thhUAx7j8AAAA/rAAAAAAAAAAB3wsAAH4BAAC23RsSqPfSP+fFEE7i/+0/AAAAP8sAAAAAAAAAAeALAAB+AQAAdNpN1wsJ0z/NdJ/o3dDtPwAAAD/LAAAAAAAAAAHhCwAAfgEAAPRp5qTzF9M/l5tv3yWd7T8AAAA/ywAAAAAAAAAB4gsAAH4BAAD0HkyD4yHTP5vSvB3Vcu0/AAAAP+oAAAAAAAAAAeMLAAB+AQAAdPl+ctsm0z/H1afRkU/tPwAAAD/qAAAAAAAAAAHkCwAAfgEAALRmGGpXKdM/9diShU4s7T8AAAA/6gAAAAAAAAAB5QsAAH4BAAC0ZhhqVynTPwNUv5VXBO0/AAAAP/oAAAAAAAAAAeYLAAB+AQAAdPl+ctsm0z8Tz+ulYNzsPwAAAD/6AAAAAAAAAAHnCwAAfgEAADTXf5xvGtM/CcJZErav7D8AAAA/GQEAAAAAAAAB6AsAAH4BAAA0Ihq+fxDTPymBZfQYiuw/AAAAPxkBAAAAAAAAAekLAAB+AQAA9P8a6BME0z+NlM3vPHDsPwAAAD8ZAQAAAAAAAAHqCwAAfgEAALbdGxKo99I/DTD0jhRb7D8AAAA/OQEAAAAAAAAB6wsAAH4BAAC0c1BVyOPSP5sP+v9FSOw/AAAAPzkBAAAAAAAAAewLAAB+AQAA9nYekGTS0j9Hd74UKzrsPwAAAD85AQAAAAAAAAHtCwAAfgEAADZ67MoAwdI/rYomEE8g7D8AAAA/WAEAAAAAAAAB7gsAAH4BAAC46lP9GLLSP1ny6iQ0Euw/AAAAP1gBAAAAAAAAAe8LAAB+AQAAeMhUJ62l0j8Tno4LcwbsPwAAAD9YAQAAAAAAAAHwCwAAfgEAALiAiEA5ntI/BVqvORkE7D8AAAA/ZwEAAAAAAAAB8QsAAH4BAAC4yyJiSZTSPxOejgtzBuw/AAAAP2cBAAAAAAAAAfILAAB+AQAAuBa9g1mK0j8tJk2vJgvsPwAAAD+HAQAAAAAAAAHzCwAAfgEAAHo/WM/9c9I/WfLqJDQS7D8AAAA/hwEAAAAAAAAB9AsAAH4BAAB61YwSHmDSP2c2yvaNFOw/AAAAP5oBAAAAAAAAAfULAAB+AQAAPP4nXsJJ0j+tiiYQTyDsPwAAAD+aAQAAAAAAAAH2CwAAfgEAAHwB9pheONI/896CKRAs7D8AAAA/qgEAAAAAAAAB9wsAAH4BAAC8BMTT+ibSP1W7neaEPOw/AAAAP6oBAAAAAAAAAfgLAAB+AQAAPHUrBhMY0j/H25d1U0/sPwAAAD/JAQAAAAAAAAH5CwAAfgEAAP6dxlG3AdI/Ycgvei9p7D8AAAA/yQEAAAAAAAAB+gsAAH4BAAD+M/uU1+3RP+EsCdtXfuw/AAAAP8kBAAAAAAAAAfsLAAB+AQAAvlyW4HvX0T+l5T5VQZ/sPwAAAD/oAQAAAAAAAAH8CwAAfgEAAEAYmDSkvtE/lWoSRTjH7D8AAAA/6AEAAAAAAAAB/QsAAH4BAAAAQTOASKjRPz+biRtu4+w/AAAAP+gBAAAAAAAAAf4LAAB+AQAAwrRo7fyH0T8f3H05CwntPwAAAD/4AQAAAAAAAAH/CwAAfgEAAIRzOHzBXdE/q03pLd5K7T8AAAA/+AEAAAAAAAABAAwAAH4BAADEwaDYbULRP/2u19pJg+0/AAAAPxcCAAAAAAAAAQEMAAB+AQAAxMGg2G1C0T/9rtfaSYPtPwAAAD8XAgAAAAAAAAECDAAAfgEAAMTBoNhtQtE//a7X2kmD7T8AAAA/FwIAAAAAAAABAwwAAH4BAADEwaDYbULRP/2u19pJg+0/AAAAPxcCAAAAAAAAAQQMAAB+AQAAmG3kkZ0S1j/LTyKWc/rqPwAAAD8AAAAAAAAAAAEFDAAAfgEAAJht5JGdEtY/y08ilnP66j8AAAA/EAAAAAAAAAABBgwAAH4BAACYbeSRnRLWP8tPIpZz+uo/AAAAPxAAAAAAAAAAAQcMAAB+AQAAmG3kkZ0S1j/LTyKWc/rqPwAAAD8fAAAAAAAAAAEIDAAAfgEAAJht5JGdEtY/y08ilnP66j8AAAA/HwAAAAAAAAABCQwAAH4BAADYu0zuSffVPym+otaJX+s/AAAAPz8AAAAAAAAAAQoMAAB+AQAAmE6z9s301T9RU/MN6JDrPwAAAD8/AAAAAAAAAAELDAAAfgEAABh0gAfW79U/X2CFoZK96z8AAAA/PwAAAAAAAAABDAwAAH4BAAAYdIAH1u/VP5M5tapK8es/AAAAP04AAAAAAAAAAQ0MAAB+AQAAWOEZ/1Hy1T8BI2L7aS7sPwAAAD9eAAAAAAAAAAEODAAAfgEAAJhOs/bN9NU/m9iswZZy7D8AAAA/XgAAAAAAAAABDwwAAH4BAAAYKeblxfnVP5VqEkU4x+w/AAAAP30AAAAAAAAAARAMAAB+AQAAmAMZ1b3+1T+fQFeaMx7tPwAAAD99AAAAAAAAAAERDAAAfgEAAFgAS5ohENY/fUr+eSFu7T8AAAA/fQAAAAAAAAABEgwAAH4BAACYIkpwjRzWPyNEKBKotO0/AAAAP40AAAAAAAAAARMMAAB+AQAAWGoWVwEk1j93pRa/E+3tPwAAAD+NAAAAAAAAAAEUDAAAfgEAAJbXr059JtY/89Ki4Yws7j8AAAA/rAAAAAAAAAABFQwAAH4BAADYRElG+SjWP/3fNHU3We4/AAAAP6wAAAAAAAAAARYMAAB+AQAAGP18X4Uh1j/T3EnBenzuPwAAAD+8AAAAAAAAAAEXDAAAfgEAANjafYkZFdY/Nblkfu+M7j8AAAA/vAAAAAAAAAABGAwAAH4BAABYS+W7MQbWP1+FAvT8k+4/AAAAP8sAAAAAAAAAARkMAAB+AQAAmE6z9s301T8ndYWslYruPwAAAD/LAAAAAAAAAAEaDAAAfgEAAJovglv+1tU/G2jzGOtd7j8AAAA/2wAAAAAAAAABGwwAAH4BAACaL4Jb/tbVPxto8xjrXe4/AAAAP9sAAAAAAAAAARwMAAB+AQAAmi+CW/7W1T8baPMY613uPwAAAD/6AAAAAAAAAAEdDAAAfgEAAJovglv+1tU/G2jzGOtd7j8AAAA/+gAAAAAAAAABHgwAAH4BAADQs9XHxuXWP23bsbGbles/AAAAPwAAAAAAAAAAAR8MAAB+AQAA0LPVx8bl1j9t27Gxm5XrPwAAAD8fAAAAAAAAAAEgDAAAfgEAANCz1cfG5dY/bduxsZuV6z8AAAA/HwAAAAAAAAABIQwAAH4BAADQs9XHxuXWP23bsbGbles/AAAAPx8AAAAAAAAAASIMAAB+AQAA0LPVx8bl1j9t27Gxm5XrPwAAAD8+AAAAAAAAAAEjDAAAfgEAANCz1cfG5dY/bduxsZuV6z8AAAA/PgAAAAAAAAABJAwAAH4BAAAQqmsX8hnXPw025DLWWus/AAAAPz4AAAAAAAAAASUMAAB+AQAADhQ31NEt1z+5nahHu0zrPwAAAD9eAAAAAAAAAAEmDAAAfgEAAEzrm4gtRNc/OznP5pI36z8AAAA/XgAAAAAAAAABJwwAAH4BAAAMnTMsgV/XP7vU9YVqIus/AAAAP14AAAAAAAAAASgMAAB+AQAACnHKpUCH1z9Z+NrI9RHrPwAAAD9tAAAAAAAAAAEpDAAAfgEAAAhFYR8Ar9c/EaR+rzQG6z8AAAA/bQAAAAAAAAABKgwAAH4BAAAIGfiYv9bXP+fX4Dkn/+o/AAAAP4wAAAAAAAAAASsMAAB+AQAAxn/1GgP81z/1G8ALgQHrPwAAAD+MAAAAAAAAAAEsDAAAfgEAAEZ5WaXKHtg/LSw9U+gK6z8AAAA/nAAAAAAAAAABLQwAAH4BAAAEK/FIHjrYP62QFrQQIOs/AAAAP5wAAAAAAAAAAS4MAAB+AQAARAJW/XlQ2D9XwY2KRjzrPwAAAD+sAAAAAAAAAAEvDAAAfgEAAMJGVKlRadg/DTbkMtZa6z8AAAA/rAAAAAAAAAABMAwAAH4BAABC1ux2OXjYP+922FBzgOs/AAAAP8sAAAAAAAAAATEMAAB+AQAAAh65Xa1/2D/d+6tAaqjrPwAAAD/LAAAAAAAAAAEyDAAAfgEAAMKwH2Yxfdg/3cReArvS6z8AAAA/ywAAAAAAAAABMwwAAH4BAABC1ux2OXjYP81JMvKx+us/AAAAP+oAAAAAAAAAATQMAAB+AQAAAmlTf7112D/lmqNXtinsPwAAAD/qAAAAAAAAAAE1DAAAfgEAAML7uYdBc9g/76c162BW7D8AAAA/6gAAAAAAAAABNgwAAH4BAABCbCG6WWTYP7dga2VKd+w/AAAAPwkBAAAAAAAAATcMAAB+AQAAhG/v9PVS2D99GaHfM5jsPwAAAD8JAQAAAAAAAAE4DAAAfgEAAIQFJDgWP9g/FwY55A+y7D8AAAA/CQEAAAAAAAABOQwAAH4BAAAEwSWMPibYP782sLpFzuw/AAAAPxkBAAAAAAAAAToMAAB+AQAAhnwn4GYN2D9N32jtx+XsPwAAAD8ZAQAAAAAAAAE7DAAAfgEAAIhd9kSX79c/2YchIEr97D8AAAA/OAEAAAAAAAABPAwAAH4BAAAIZJK6z8zXP3N0uSQmF+0/AAAAPzgBAAAAAAAAAT0MAAB+AQAACJD7QBCl1z87Le+eDzjtPwAAAD84AQAAAAAAAAE+DAAAfgEAAMoDMa7EhNc/8aFFR59W7T8AAAA/WAEAAAAAAAABPwwAAH4BAABMCs0j/WHXP6kWnO8ude0/AAAAP1gBAAAAAAAAAUAMAAB+AQAAzsXOdyVJ1z9RRxPGZJHtPwAAAD9YAQAAAAAAAAFBDAAAfgEAAE7Mau1dJtc/6zOrykCr7T8AAAA/dwEAAAAAAAABQgwAAH4BAAAQ9QU5AhDXP7Ps4EQqzO0/AAAAP3cBAAAAAAAAAUMMAAB+AQAAkGVtaxoB1z9N2XhJBubtPwAAAD93AQAAAAAAAAFEDAAAfgEAABDW1J0y8tY/r7WTBnv27T8AAAA/hgEAAAAAAAABRQwAAH4BAABQjgi3vurWP/UJ8B88Au4/AAAAP4YBAAAAAAAAAUYMAAB+AQAAECFvv0Lo1j/1CfAfPALuPwAAAD+WAQAAAAAAAAFHDAAAfgEAABAhb79C6NY/9QnwHzwC7j8AAAA/pgEAAAAAAAABSAwAAH4BAAAOQKBaEgbXP+fFEE7i/+0/AAAAP7UBAAAAAAAAAUkMAAB+AQAA0PE3/mUh1z+vtZMGe/btPwAAAD+1AQAAAAAAAAFKDAAAfgEAAI5YNYCpRtc/Wx1YG2Do7T8AAAA/xQEAAAAAAAABSwwAAH4BAADMmWXx5HDXP/lAPV7r1+0/AAAAP8UBAAAAAAAAAUwMAAB+AQAAirXIURig1z933GP9wsLtPwAAAD/kAQAAAAAAAAFNDAAAfgEAAIg+xanH0dc/FQBJQE6y7T8AAAA/5AEAAAAAAAABTgwAAH4BAACGx8EBdwPYP93vy/jmqO0/AAAAP+QBAAAAAAAAAU8MAAB+AQAAhAUkOBY/2D+JV5ANzJrtPwAAAD8DAgAAAAAAAAFQDAAAfgEAAMKwH2Yxfdg/QwM09AqP7T8AAAA/AwIAAAAAAAABUQwAAH4BAABAfhpquMfYPxc3ln79h+0/AAAAPwMCAAAAAAAAAVIMAAB+AQAAPnHifkcN2T8le3VQV4rtPwAAAD8TAgAAAAAAAAFTDAAAfgEAAPr2EJxaUNk/JXt1UFeK7T8AAAA/EwIAAAAAAAABVAwAAH4BAAC4x9nafYnZP0MDNPQKj+0/AAAAPzICAAAAAAAAAVUMAAB+AQAAduM8O7G42T9fi/KXvpPtPwAAAD8yAgAAAAAAAAFWDAAAfgEAADZKOr303dk/UUcTxmSR7T8AAAA/QgIAAAAAAAABVwwAAH4BAAD0sDc/OAPaP1FHE8Zkke0/AAAAP0ICAAAAAAAAAVgMAAB+AQAA9LA3PzgD2j9RRxPGZJHtPwAAAD9SAgAAAAAAAAFZDAAAfgEAAPSwNz84A9o/UUcTxmSR7T8AAAA/UgIAAAAAAAABWgwAAH4BAAD0sDc/OAPaP1FHE8Zkke0/AAAAP1ICAAAAAAAAAVsMAAB+AQAAbBkoS83i2j8hBg61VgfmPwAAAD8AAAAAAAAAAAFcDAAAfgEAAO61+AMmrNo/sxxhZDfK5T8AAAA/HwAAAAAAAAABXQwAAH4BAADutfgDJqzaP7McYWQ3yuU/AAAAPx8AAAAAAAAAAV4MAAB+AQAA7rX4Ayas2j+zHGFkN8rlPwAAAD8vAAAAAAAAAAFfDAAAfgEAAO61+AMmrNo/sxxhZDfK5T8AAAA/LwAAAAAAAAABYAwAAH4BAADutfgDJqzaP7McYWQ3yuU/AAAAP04AAAAAAAAAAWEMAAB+AQAA7rX4Ayas2j+zHGFkN8rlPwAAAD9OAAAAAAAAAAFiDAAAfgEAAO61+AMmrNo/sxxhZDfK5T8AAAA/TgAAAAAAAAABYwwAAH4BAADutfgDJqzaP7McYWQ3yuU/AAAAP1wAAAAAAAAAAWQMAAB+AQAAbGTCbN3Y2j+zHGFkN8rlPwAAAD9cAAAAAAAAAAFlDAAAfgEAAKw7JyE579o/3+j+2UTR5T8AAAA/fAAAAAAAAAABZgwAAH4BAAAsgCXNEAjbPxX5eyGs2uU/AAAAP3wAAAAAAAAAAWcMAAB+AQAAqsQjeegg2z9BxRmXueHlPwAAAD+LAAAAAAAAAAFoDAAAfgEAAGh2uxw8PNs/W03YOm3m5T8AAAA/iwAAAAAAAAABaQwAAH4BAAAoKFPAj1fbP3nVlt4g6+U/AAAAP5sAAAAAAAAAAWoMAAB+AQAAJvzpOU9/2z/NbdLJO/nlPwAAAD+bAAAAAAAAAAFrDAAAfgEAACTQgLMOp9s/9zlwP0kA5j8AAAA/ugAAAAAAAAABbAwAAH4BAABkEbEkStHbPxPCLuP8BOY/AAAAP7oAAAAAAAAAAW0MAAB+AQAAIniupo322z8vSu2GsAnmPwAAAD/KAAAAAAAAAAFuDAAAfgEAAGAEeTnZFtw/IQYOtVYH5j8AAAA/ygAAAAAAAAABbwwAAH4BAADiSHflsC/cPyEGDrVWB+Y/AAAAP9kAAAAAAAAAAXAMAAB+AQAAYI11kYhI3D8Twi7j/ATmPwAAAD/ZAAAAAAAAAAFxDAAAfgEAACCKp1bsWdw/L0rthrAJ5j8AAAA/6QAAAAAAAAABcgwAAH4BAAAe9HITzG3cP0vSqypkDuY/AAAAP+kAAAAAAAAAAXMMAAB+AQAAHqnY8bt33D9L0qsqZA7mPwAAAD8IAQAAAAAAAAF0DAAAfgEAAB5ePtCrgdw/WRaL/L0Q5j8AAAA/CAEAAAAAAAABdQwAAH4BAACeOHG/o4bcP3WeSaBxFeY/AAAAPwgBAAAAAAAAAXYMAAB+AQAAXMvXxyeE3D91nkmgcRXmPwAAAD8IAQAAAAAAAAF3DAAAfgEAAF4Wcuk3etw/kyYIRCUa5j8AAAA/CAEAAAAAAAABeAwAAH4BAADeZ6iAgE3cP6Fq5xV/HOY/AAAAPygBAAAAAAAAAXkMAAB+AQAA3meogIBN3D+haucVfxzmPwAAAD9HAQAAAAAAAAF6DAAAfgEAAN5nqICATdw/oWrnFX8c5j8AAAA/RwEAAAAAAAABewwAAH4BAADeZ6iAgE3cP6Fq5xV/HOY/AAAAP0cBAAAAAAAACw==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65433|recordLength=65433|start=0|end=65433|audioFormat={00001610-0000-0010-8000-00AA00389B71}|audioRate=44100|muted=false|volume=0.8|fadeIn=0|fadeOut=0|videoFormat={34363248-0000-0010-8000-00AA00389B71}|videoRate=15|videoWidth=256|videoHeight=256"/>
</p:tagLst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381</TotalTime>
  <Words>247</Words>
  <Application>Microsoft Macintosh PowerPoint</Application>
  <PresentationFormat>Custom</PresentationFormat>
  <Paragraphs>30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Cambria Math</vt:lpstr>
      <vt:lpstr>Euphemia</vt:lpstr>
      <vt:lpstr>Math 16x9</vt:lpstr>
      <vt:lpstr>Greedy Algorithms, Activity Selection, Analysis</vt:lpstr>
      <vt:lpstr>Correctness of Algorithm:</vt:lpstr>
      <vt:lpstr>Iterative Algorithm for Activity Selection</vt:lpstr>
      <vt:lpstr>Short Trace of Activity Selection</vt:lpstr>
      <vt:lpstr>Running Time of Activity Selection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Greedy Algorithms</dc:title>
  <dc:creator>Ergun, Funda</dc:creator>
  <cp:lastModifiedBy>Microsoft Office User</cp:lastModifiedBy>
  <cp:revision>39</cp:revision>
  <dcterms:created xsi:type="dcterms:W3CDTF">2017-10-07T22:09:12Z</dcterms:created>
  <dcterms:modified xsi:type="dcterms:W3CDTF">2019-07-27T21:06:51Z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